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6.xml" ContentType="application/vnd.openxmlformats-officedocument.theme+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7.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theme/theme8.xml" ContentType="application/vnd.openxmlformats-officedocument.theme+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9.xml" ContentType="application/vnd.openxmlformats-officedocument.theme+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theme/theme10.xml" ContentType="application/vnd.openxmlformats-officedocument.theme+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theme/theme11.xml" ContentType="application/vnd.openxmlformats-officedocument.theme+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theme/theme12.xml" ContentType="application/vnd.openxmlformats-officedocument.theme+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theme/theme13.xml" ContentType="application/vnd.openxmlformats-officedocument.theme+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theme/theme14.xml" ContentType="application/vnd.openxmlformats-officedocument.theme+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theme/theme15.xml" ContentType="application/vnd.openxmlformats-officedocument.theme+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theme/theme16.xml" ContentType="application/vnd.openxmlformats-officedocument.theme+xml"/>
  <Override PartName="/ppt/theme/theme17.xml" ContentType="application/vnd.openxmlformats-officedocument.theme+xml"/>
  <Override PartName="/ppt/theme/theme1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3" r:id="rId1"/>
    <p:sldMasterId id="2147483708" r:id="rId2"/>
    <p:sldMasterId id="2147483720" r:id="rId3"/>
    <p:sldMasterId id="2147483732" r:id="rId4"/>
    <p:sldMasterId id="2147483744" r:id="rId5"/>
    <p:sldMasterId id="2147483756" r:id="rId6"/>
    <p:sldMasterId id="2147483768" r:id="rId7"/>
    <p:sldMasterId id="2147483780" r:id="rId8"/>
    <p:sldMasterId id="2147484074" r:id="rId9"/>
    <p:sldMasterId id="2147484089" r:id="rId10"/>
    <p:sldMasterId id="2147484101" r:id="rId11"/>
    <p:sldMasterId id="2147484113" r:id="rId12"/>
    <p:sldMasterId id="2147484125" r:id="rId13"/>
    <p:sldMasterId id="2147484137" r:id="rId14"/>
    <p:sldMasterId id="2147484149" r:id="rId15"/>
    <p:sldMasterId id="2147484161" r:id="rId16"/>
  </p:sldMasterIdLst>
  <p:notesMasterIdLst>
    <p:notesMasterId r:id="rId36"/>
  </p:notesMasterIdLst>
  <p:handoutMasterIdLst>
    <p:handoutMasterId r:id="rId37"/>
  </p:handoutMasterIdLst>
  <p:sldIdLst>
    <p:sldId id="405" r:id="rId17"/>
    <p:sldId id="540" r:id="rId18"/>
    <p:sldId id="547" r:id="rId19"/>
    <p:sldId id="539" r:id="rId20"/>
    <p:sldId id="528" r:id="rId21"/>
    <p:sldId id="536" r:id="rId22"/>
    <p:sldId id="538" r:id="rId23"/>
    <p:sldId id="541" r:id="rId24"/>
    <p:sldId id="553" r:id="rId25"/>
    <p:sldId id="542" r:id="rId26"/>
    <p:sldId id="548" r:id="rId27"/>
    <p:sldId id="545" r:id="rId28"/>
    <p:sldId id="549" r:id="rId29"/>
    <p:sldId id="550" r:id="rId30"/>
    <p:sldId id="552" r:id="rId31"/>
    <p:sldId id="551" r:id="rId32"/>
    <p:sldId id="543" r:id="rId33"/>
    <p:sldId id="546" r:id="rId34"/>
    <p:sldId id="350" r:id="rId35"/>
  </p:sldIdLst>
  <p:sldSz cx="9144000" cy="6858000" type="screen4x3"/>
  <p:notesSz cx="6797675" cy="9926638"/>
  <p:defaultTextStyle>
    <a:defPPr>
      <a:defRPr lang="sv-SE"/>
    </a:defPPr>
    <a:lvl1pPr algn="l" rtl="0" fontAlgn="base">
      <a:spcBef>
        <a:spcPct val="0"/>
      </a:spcBef>
      <a:spcAft>
        <a:spcPct val="0"/>
      </a:spcAft>
      <a:defRPr kern="1200">
        <a:solidFill>
          <a:schemeClr val="tx1"/>
        </a:solidFill>
        <a:latin typeface="Arial" pitchFamily="34" charset="0"/>
        <a:ea typeface="ヒラギノ明朝 ProN W3"/>
        <a:cs typeface="ヒラギノ明朝 ProN W3"/>
      </a:defRPr>
    </a:lvl1pPr>
    <a:lvl2pPr marL="457200" algn="l" rtl="0" fontAlgn="base">
      <a:spcBef>
        <a:spcPct val="0"/>
      </a:spcBef>
      <a:spcAft>
        <a:spcPct val="0"/>
      </a:spcAft>
      <a:defRPr kern="1200">
        <a:solidFill>
          <a:schemeClr val="tx1"/>
        </a:solidFill>
        <a:latin typeface="Arial" pitchFamily="34" charset="0"/>
        <a:ea typeface="ヒラギノ明朝 ProN W3"/>
        <a:cs typeface="ヒラギノ明朝 ProN W3"/>
      </a:defRPr>
    </a:lvl2pPr>
    <a:lvl3pPr marL="914400" algn="l" rtl="0" fontAlgn="base">
      <a:spcBef>
        <a:spcPct val="0"/>
      </a:spcBef>
      <a:spcAft>
        <a:spcPct val="0"/>
      </a:spcAft>
      <a:defRPr kern="1200">
        <a:solidFill>
          <a:schemeClr val="tx1"/>
        </a:solidFill>
        <a:latin typeface="Arial" pitchFamily="34" charset="0"/>
        <a:ea typeface="ヒラギノ明朝 ProN W3"/>
        <a:cs typeface="ヒラギノ明朝 ProN W3"/>
      </a:defRPr>
    </a:lvl3pPr>
    <a:lvl4pPr marL="1371600" algn="l" rtl="0" fontAlgn="base">
      <a:spcBef>
        <a:spcPct val="0"/>
      </a:spcBef>
      <a:spcAft>
        <a:spcPct val="0"/>
      </a:spcAft>
      <a:defRPr kern="1200">
        <a:solidFill>
          <a:schemeClr val="tx1"/>
        </a:solidFill>
        <a:latin typeface="Arial" pitchFamily="34" charset="0"/>
        <a:ea typeface="ヒラギノ明朝 ProN W3"/>
        <a:cs typeface="ヒラギノ明朝 ProN W3"/>
      </a:defRPr>
    </a:lvl4pPr>
    <a:lvl5pPr marL="1828800" algn="l" rtl="0" fontAlgn="base">
      <a:spcBef>
        <a:spcPct val="0"/>
      </a:spcBef>
      <a:spcAft>
        <a:spcPct val="0"/>
      </a:spcAft>
      <a:defRPr kern="1200">
        <a:solidFill>
          <a:schemeClr val="tx1"/>
        </a:solidFill>
        <a:latin typeface="Arial" pitchFamily="34" charset="0"/>
        <a:ea typeface="ヒラギノ明朝 ProN W3"/>
        <a:cs typeface="ヒラギノ明朝 ProN W3"/>
      </a:defRPr>
    </a:lvl5pPr>
    <a:lvl6pPr marL="2286000" algn="l" defTabSz="914400" rtl="0" eaLnBrk="1" latinLnBrk="0" hangingPunct="1">
      <a:defRPr kern="1200">
        <a:solidFill>
          <a:schemeClr val="tx1"/>
        </a:solidFill>
        <a:latin typeface="Arial" pitchFamily="34" charset="0"/>
        <a:ea typeface="ヒラギノ明朝 ProN W3"/>
        <a:cs typeface="ヒラギノ明朝 ProN W3"/>
      </a:defRPr>
    </a:lvl6pPr>
    <a:lvl7pPr marL="2743200" algn="l" defTabSz="914400" rtl="0" eaLnBrk="1" latinLnBrk="0" hangingPunct="1">
      <a:defRPr kern="1200">
        <a:solidFill>
          <a:schemeClr val="tx1"/>
        </a:solidFill>
        <a:latin typeface="Arial" pitchFamily="34" charset="0"/>
        <a:ea typeface="ヒラギノ明朝 ProN W3"/>
        <a:cs typeface="ヒラギノ明朝 ProN W3"/>
      </a:defRPr>
    </a:lvl7pPr>
    <a:lvl8pPr marL="3200400" algn="l" defTabSz="914400" rtl="0" eaLnBrk="1" latinLnBrk="0" hangingPunct="1">
      <a:defRPr kern="1200">
        <a:solidFill>
          <a:schemeClr val="tx1"/>
        </a:solidFill>
        <a:latin typeface="Arial" pitchFamily="34" charset="0"/>
        <a:ea typeface="ヒラギノ明朝 ProN W3"/>
        <a:cs typeface="ヒラギノ明朝 ProN W3"/>
      </a:defRPr>
    </a:lvl8pPr>
    <a:lvl9pPr marL="3657600" algn="l" defTabSz="914400" rtl="0" eaLnBrk="1" latinLnBrk="0" hangingPunct="1">
      <a:defRPr kern="1200">
        <a:solidFill>
          <a:schemeClr val="tx1"/>
        </a:solidFill>
        <a:latin typeface="Arial" pitchFamily="34" charset="0"/>
        <a:ea typeface="ヒラギノ明朝 ProN W3"/>
        <a:cs typeface="ヒラギノ明朝 ProN W3"/>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FFA7C"/>
    <a:srgbClr val="99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9881" autoAdjust="0"/>
  </p:normalViewPr>
  <p:slideViewPr>
    <p:cSldViewPr>
      <p:cViewPr varScale="1">
        <p:scale>
          <a:sx n="67" d="100"/>
          <a:sy n="67" d="100"/>
        </p:scale>
        <p:origin x="1862"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92" d="100"/>
          <a:sy n="92" d="100"/>
        </p:scale>
        <p:origin x="3750"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 Target="slides/slide2.xml"/><Relationship Id="rId26" Type="http://schemas.openxmlformats.org/officeDocument/2006/relationships/slide" Target="slides/slide10.xml"/><Relationship Id="rId39"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5.xml"/><Relationship Id="rId34" Type="http://schemas.openxmlformats.org/officeDocument/2006/relationships/slide" Target="slides/slide18.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1.xml"/><Relationship Id="rId25" Type="http://schemas.openxmlformats.org/officeDocument/2006/relationships/slide" Target="slides/slide9.xml"/><Relationship Id="rId33" Type="http://schemas.openxmlformats.org/officeDocument/2006/relationships/slide" Target="slides/slide17.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 Target="slides/slide4.xml"/><Relationship Id="rId29" Type="http://schemas.openxmlformats.org/officeDocument/2006/relationships/slide" Target="slides/slide13.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8.xml"/><Relationship Id="rId32" Type="http://schemas.openxmlformats.org/officeDocument/2006/relationships/slide" Target="slides/slide16.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7.xml"/><Relationship Id="rId28" Type="http://schemas.openxmlformats.org/officeDocument/2006/relationships/slide" Target="slides/slide12.xml"/><Relationship Id="rId36" Type="http://schemas.openxmlformats.org/officeDocument/2006/relationships/notesMaster" Target="notesMasters/notesMaster1.xml"/><Relationship Id="rId10" Type="http://schemas.openxmlformats.org/officeDocument/2006/relationships/slideMaster" Target="slideMasters/slideMaster10.xml"/><Relationship Id="rId19" Type="http://schemas.openxmlformats.org/officeDocument/2006/relationships/slide" Target="slides/slide3.xml"/><Relationship Id="rId31"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6.xml"/><Relationship Id="rId27" Type="http://schemas.openxmlformats.org/officeDocument/2006/relationships/slide" Target="slides/slide11.xml"/><Relationship Id="rId30" Type="http://schemas.openxmlformats.org/officeDocument/2006/relationships/slide" Target="slides/slide14.xml"/><Relationship Id="rId35" Type="http://schemas.openxmlformats.org/officeDocument/2006/relationships/slide" Target="slides/slide1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cs typeface="Arial" pitchFamily="34" charset="0"/>
              </a:defRPr>
            </a:lvl1pPr>
          </a:lstStyle>
          <a:p>
            <a:pPr>
              <a:defRPr/>
            </a:pPr>
            <a:endParaRPr lang="sv-SE"/>
          </a:p>
        </p:txBody>
      </p:sp>
      <p:sp>
        <p:nvSpPr>
          <p:cNvPr id="3" name="Platshållare för datum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cs typeface="Arial" pitchFamily="34" charset="0"/>
              </a:defRPr>
            </a:lvl1pPr>
          </a:lstStyle>
          <a:p>
            <a:pPr>
              <a:defRPr/>
            </a:pPr>
            <a:fld id="{D6950438-D383-404F-A614-1606C5D74FAD}" type="datetimeFigureOut">
              <a:rPr lang="sv-SE"/>
              <a:pPr>
                <a:defRPr/>
              </a:pPr>
              <a:t>2024-04-25</a:t>
            </a:fld>
            <a:endParaRPr lang="sv-SE"/>
          </a:p>
        </p:txBody>
      </p:sp>
      <p:sp>
        <p:nvSpPr>
          <p:cNvPr id="4" name="Platshållare för sidfot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cs typeface="Arial" pitchFamily="34" charset="0"/>
              </a:defRPr>
            </a:lvl1pPr>
          </a:lstStyle>
          <a:p>
            <a:pPr>
              <a:defRPr/>
            </a:pPr>
            <a:endParaRPr lang="sv-SE"/>
          </a:p>
        </p:txBody>
      </p:sp>
      <p:sp>
        <p:nvSpPr>
          <p:cNvPr id="5" name="Platshållare för bildnumm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cs typeface="Arial" pitchFamily="34" charset="0"/>
              </a:defRPr>
            </a:lvl1pPr>
          </a:lstStyle>
          <a:p>
            <a:pPr>
              <a:defRPr/>
            </a:pPr>
            <a:fld id="{9004F3A2-EA2D-45A1-BF1D-603B8110897D}" type="slidenum">
              <a:rPr lang="sv-SE"/>
              <a:pPr>
                <a:defRPr/>
              </a:pPr>
              <a:t>‹#›</a:t>
            </a:fld>
            <a:endParaRPr lang="sv-SE"/>
          </a:p>
        </p:txBody>
      </p:sp>
    </p:spTree>
    <p:extLst>
      <p:ext uri="{BB962C8B-B14F-4D97-AF65-F5344CB8AC3E}">
        <p14:creationId xmlns:p14="http://schemas.microsoft.com/office/powerpoint/2010/main" val="16866958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A301177E-D073-4F30-BF0F-99CF7ACBA790}" type="datetimeFigureOut">
              <a:rPr lang="sv-SE" smtClean="0"/>
              <a:pPr/>
              <a:t>2024-04-25</a:t>
            </a:fld>
            <a:endParaRPr lang="sv-SE"/>
          </a:p>
        </p:txBody>
      </p:sp>
      <p:sp>
        <p:nvSpPr>
          <p:cNvPr id="4" name="Platshållare för bildobjekt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6" name="Platshållare för sidfot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17092C0F-87F4-4165-B0DF-E41ACBA46F6B}" type="slidenum">
              <a:rPr lang="sv-SE" smtClean="0"/>
              <a:pPr/>
              <a:t>‹#›</a:t>
            </a:fld>
            <a:endParaRPr lang="sv-SE"/>
          </a:p>
        </p:txBody>
      </p:sp>
    </p:spTree>
    <p:extLst>
      <p:ext uri="{BB962C8B-B14F-4D97-AF65-F5344CB8AC3E}">
        <p14:creationId xmlns:p14="http://schemas.microsoft.com/office/powerpoint/2010/main" val="11525325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10"/>
          </p:nvPr>
        </p:nvSpPr>
        <p:spPr/>
        <p:txBody>
          <a:bodyPr/>
          <a:lstStyle/>
          <a:p>
            <a:fld id="{17092C0F-87F4-4165-B0DF-E41ACBA46F6B}" type="slidenum">
              <a:rPr lang="sv-SE" smtClean="0"/>
              <a:pPr/>
              <a:t>1</a:t>
            </a:fld>
            <a:endParaRPr lang="sv-SE"/>
          </a:p>
        </p:txBody>
      </p:sp>
    </p:spTree>
    <p:extLst>
      <p:ext uri="{BB962C8B-B14F-4D97-AF65-F5344CB8AC3E}">
        <p14:creationId xmlns:p14="http://schemas.microsoft.com/office/powerpoint/2010/main" val="40104093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a:bodyPr>
          <a:lstStyle/>
          <a:p>
            <a:endParaRPr lang="sv-SE" dirty="0"/>
          </a:p>
        </p:txBody>
      </p:sp>
      <p:sp>
        <p:nvSpPr>
          <p:cNvPr id="4" name="Platshållare för bildnummer 3"/>
          <p:cNvSpPr>
            <a:spLocks noGrp="1"/>
          </p:cNvSpPr>
          <p:nvPr>
            <p:ph type="sldNum" sz="quarter" idx="10"/>
          </p:nvPr>
        </p:nvSpPr>
        <p:spPr/>
        <p:txBody>
          <a:bodyPr/>
          <a:lstStyle/>
          <a:p>
            <a:fld id="{17092C0F-87F4-4165-B0DF-E41ACBA46F6B}" type="slidenum">
              <a:rPr lang="sv-SE" smtClean="0"/>
              <a:pPr/>
              <a:t>12</a:t>
            </a:fld>
            <a:endParaRPr lang="sv-SE"/>
          </a:p>
        </p:txBody>
      </p:sp>
    </p:spTree>
    <p:extLst>
      <p:ext uri="{BB962C8B-B14F-4D97-AF65-F5344CB8AC3E}">
        <p14:creationId xmlns:p14="http://schemas.microsoft.com/office/powerpoint/2010/main" val="29768156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10"/>
          </p:nvPr>
        </p:nvSpPr>
        <p:spPr/>
        <p:txBody>
          <a:bodyPr/>
          <a:lstStyle/>
          <a:p>
            <a:fld id="{17092C0F-87F4-4165-B0DF-E41ACBA46F6B}" type="slidenum">
              <a:rPr lang="sv-SE" smtClean="0"/>
              <a:pPr/>
              <a:t>13</a:t>
            </a:fld>
            <a:endParaRPr lang="sv-SE"/>
          </a:p>
        </p:txBody>
      </p:sp>
    </p:spTree>
    <p:extLst>
      <p:ext uri="{BB962C8B-B14F-4D97-AF65-F5344CB8AC3E}">
        <p14:creationId xmlns:p14="http://schemas.microsoft.com/office/powerpoint/2010/main" val="32510116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10"/>
          </p:nvPr>
        </p:nvSpPr>
        <p:spPr/>
        <p:txBody>
          <a:bodyPr/>
          <a:lstStyle/>
          <a:p>
            <a:fld id="{17092C0F-87F4-4165-B0DF-E41ACBA46F6B}" type="slidenum">
              <a:rPr lang="sv-SE" smtClean="0"/>
              <a:pPr/>
              <a:t>14</a:t>
            </a:fld>
            <a:endParaRPr lang="sv-SE"/>
          </a:p>
        </p:txBody>
      </p:sp>
    </p:spTree>
    <p:extLst>
      <p:ext uri="{BB962C8B-B14F-4D97-AF65-F5344CB8AC3E}">
        <p14:creationId xmlns:p14="http://schemas.microsoft.com/office/powerpoint/2010/main" val="31059519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10"/>
          </p:nvPr>
        </p:nvSpPr>
        <p:spPr/>
        <p:txBody>
          <a:bodyPr/>
          <a:lstStyle/>
          <a:p>
            <a:fld id="{17092C0F-87F4-4165-B0DF-E41ACBA46F6B}" type="slidenum">
              <a:rPr lang="sv-SE" smtClean="0"/>
              <a:pPr/>
              <a:t>15</a:t>
            </a:fld>
            <a:endParaRPr lang="sv-SE"/>
          </a:p>
        </p:txBody>
      </p:sp>
    </p:spTree>
    <p:extLst>
      <p:ext uri="{BB962C8B-B14F-4D97-AF65-F5344CB8AC3E}">
        <p14:creationId xmlns:p14="http://schemas.microsoft.com/office/powerpoint/2010/main" val="6094800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200" dirty="0" smtClean="0">
                <a:latin typeface="Calibri" pitchFamily="34" charset="0"/>
              </a:rPr>
              <a:t>Många kommuner har redan etablerade kontakter och upparbetade rutiner att samråda med företrädare för samerna. Olika samiska företrädare kan beröras beroende på lagstiftning och ärende. </a:t>
            </a:r>
          </a:p>
          <a:p>
            <a:pPr marL="0" marR="0" indent="0" algn="l" defTabSz="914400" rtl="0" eaLnBrk="1" fontAlgn="auto" latinLnBrk="0" hangingPunct="1">
              <a:lnSpc>
                <a:spcPct val="100000"/>
              </a:lnSpc>
              <a:spcBef>
                <a:spcPts val="0"/>
              </a:spcBef>
              <a:spcAft>
                <a:spcPts val="0"/>
              </a:spcAft>
              <a:buClrTx/>
              <a:buSzTx/>
              <a:buFontTx/>
              <a:buNone/>
              <a:tabLst/>
              <a:defRPr/>
            </a:pPr>
            <a:endParaRPr lang="sv-SE" sz="1200" dirty="0" smtClean="0">
              <a:latin typeface="Calibri" pitchFamily="34" charset="0"/>
            </a:endParaRPr>
          </a:p>
          <a:p>
            <a:endParaRPr lang="sv-SE" dirty="0"/>
          </a:p>
        </p:txBody>
      </p:sp>
      <p:sp>
        <p:nvSpPr>
          <p:cNvPr id="4" name="Platshållare för bildnummer 3"/>
          <p:cNvSpPr>
            <a:spLocks noGrp="1"/>
          </p:cNvSpPr>
          <p:nvPr>
            <p:ph type="sldNum" sz="quarter" idx="10"/>
          </p:nvPr>
        </p:nvSpPr>
        <p:spPr/>
        <p:txBody>
          <a:bodyPr/>
          <a:lstStyle/>
          <a:p>
            <a:fld id="{17092C0F-87F4-4165-B0DF-E41ACBA46F6B}" type="slidenum">
              <a:rPr lang="sv-SE" smtClean="0"/>
              <a:pPr/>
              <a:t>16</a:t>
            </a:fld>
            <a:endParaRPr lang="sv-SE"/>
          </a:p>
        </p:txBody>
      </p:sp>
    </p:spTree>
    <p:extLst>
      <p:ext uri="{BB962C8B-B14F-4D97-AF65-F5344CB8AC3E}">
        <p14:creationId xmlns:p14="http://schemas.microsoft.com/office/powerpoint/2010/main" val="30940161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10"/>
          </p:nvPr>
        </p:nvSpPr>
        <p:spPr/>
        <p:txBody>
          <a:bodyPr/>
          <a:lstStyle/>
          <a:p>
            <a:fld id="{17092C0F-87F4-4165-B0DF-E41ACBA46F6B}" type="slidenum">
              <a:rPr lang="sv-SE" smtClean="0"/>
              <a:pPr/>
              <a:t>17</a:t>
            </a:fld>
            <a:endParaRPr lang="sv-SE"/>
          </a:p>
        </p:txBody>
      </p:sp>
    </p:spTree>
    <p:extLst>
      <p:ext uri="{BB962C8B-B14F-4D97-AF65-F5344CB8AC3E}">
        <p14:creationId xmlns:p14="http://schemas.microsoft.com/office/powerpoint/2010/main" val="10416566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10"/>
          </p:nvPr>
        </p:nvSpPr>
        <p:spPr/>
        <p:txBody>
          <a:bodyPr/>
          <a:lstStyle/>
          <a:p>
            <a:fld id="{17092C0F-87F4-4165-B0DF-E41ACBA46F6B}" type="slidenum">
              <a:rPr lang="sv-SE" smtClean="0"/>
              <a:pPr/>
              <a:t>18</a:t>
            </a:fld>
            <a:endParaRPr lang="sv-SE"/>
          </a:p>
        </p:txBody>
      </p:sp>
    </p:spTree>
    <p:extLst>
      <p:ext uri="{BB962C8B-B14F-4D97-AF65-F5344CB8AC3E}">
        <p14:creationId xmlns:p14="http://schemas.microsoft.com/office/powerpoint/2010/main" val="9827958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smtClean="0"/>
              <a:t>Förr ”urbefolkning” – numera betonar man att man är</a:t>
            </a:r>
            <a:r>
              <a:rPr lang="sv-SE" baseline="0" dirty="0" smtClean="0"/>
              <a:t> ett folk, inte bara en befolkning. </a:t>
            </a:r>
            <a:r>
              <a:rPr lang="sv-SE" sz="1200" b="0" i="0" kern="1200" dirty="0" smtClean="0">
                <a:solidFill>
                  <a:schemeClr val="tx1"/>
                </a:solidFill>
                <a:effectLst/>
                <a:latin typeface="+mn-lt"/>
                <a:ea typeface="+mn-ea"/>
                <a:cs typeface="+mn-cs"/>
              </a:rPr>
              <a:t>Det samiska folket</a:t>
            </a:r>
            <a:r>
              <a:rPr lang="sv-SE" sz="1200" b="1" i="0" kern="1200" dirty="0" smtClean="0">
                <a:solidFill>
                  <a:schemeClr val="tx1"/>
                </a:solidFill>
                <a:effectLst/>
                <a:latin typeface="+mn-lt"/>
                <a:ea typeface="+mn-ea"/>
                <a:cs typeface="+mn-cs"/>
              </a:rPr>
              <a:t> </a:t>
            </a:r>
            <a:r>
              <a:rPr lang="sv-SE" sz="1200" b="0" i="0" kern="1200" dirty="0" smtClean="0">
                <a:solidFill>
                  <a:schemeClr val="tx1"/>
                </a:solidFill>
                <a:effectLst/>
                <a:latin typeface="+mn-lt"/>
                <a:ea typeface="+mn-ea"/>
                <a:cs typeface="+mn-cs"/>
              </a:rPr>
              <a:t>har aldrig haft ett eget land med gränser men man har rört sig över stora områden som jägare, fiskare och samlare sedan urminnes tid. Det finns arkeologiska fynd av olika slag samt hällristningar och hällmålningar, och skriftliga källor som är närmare 2000 år gamla, som visar på samernas existens i Skandinavien och på Kolahalvön. När vildrensjakten blev det viktigaste försörjningssättet ca 1500 f. Kr  växte  </a:t>
            </a:r>
            <a:r>
              <a:rPr lang="sv-SE" sz="1200" b="0" i="0" kern="1200" dirty="0" err="1" smtClean="0">
                <a:solidFill>
                  <a:schemeClr val="tx1"/>
                </a:solidFill>
                <a:effectLst/>
                <a:latin typeface="+mn-lt"/>
                <a:ea typeface="+mn-ea"/>
                <a:cs typeface="+mn-cs"/>
              </a:rPr>
              <a:t>siiddasamhället</a:t>
            </a:r>
            <a:r>
              <a:rPr lang="sv-SE" sz="1200" b="0" i="0" kern="1200" dirty="0" smtClean="0">
                <a:solidFill>
                  <a:schemeClr val="tx1"/>
                </a:solidFill>
                <a:effectLst/>
                <a:latin typeface="+mn-lt"/>
                <a:ea typeface="+mn-ea"/>
                <a:cs typeface="+mn-cs"/>
              </a:rPr>
              <a:t> fram. En </a:t>
            </a:r>
            <a:r>
              <a:rPr lang="sv-SE" sz="1200" b="0" i="0" kern="1200" dirty="0" err="1" smtClean="0">
                <a:solidFill>
                  <a:schemeClr val="tx1"/>
                </a:solidFill>
                <a:effectLst/>
                <a:latin typeface="+mn-lt"/>
                <a:ea typeface="+mn-ea"/>
                <a:cs typeface="+mn-cs"/>
              </a:rPr>
              <a:t>siida</a:t>
            </a:r>
            <a:r>
              <a:rPr lang="sv-SE" sz="1200" b="0" i="0" kern="1200" dirty="0" smtClean="0">
                <a:solidFill>
                  <a:schemeClr val="tx1"/>
                </a:solidFill>
                <a:effectLst/>
                <a:latin typeface="+mn-lt"/>
                <a:ea typeface="+mn-ea"/>
                <a:cs typeface="+mn-cs"/>
              </a:rPr>
              <a:t> var ett effektivt jaktlag som bestod av ungefär tio familjer. Gränserna för </a:t>
            </a:r>
            <a:r>
              <a:rPr lang="sv-SE" sz="1200" b="0" i="0" kern="1200" dirty="0" err="1" smtClean="0">
                <a:solidFill>
                  <a:schemeClr val="tx1"/>
                </a:solidFill>
                <a:effectLst/>
                <a:latin typeface="+mn-lt"/>
                <a:ea typeface="+mn-ea"/>
                <a:cs typeface="+mn-cs"/>
              </a:rPr>
              <a:t>siidans</a:t>
            </a:r>
            <a:r>
              <a:rPr lang="sv-SE" sz="1200" b="0" i="0" kern="1200" dirty="0" smtClean="0">
                <a:solidFill>
                  <a:schemeClr val="tx1"/>
                </a:solidFill>
                <a:effectLst/>
                <a:latin typeface="+mn-lt"/>
                <a:ea typeface="+mn-ea"/>
                <a:cs typeface="+mn-cs"/>
              </a:rPr>
              <a:t> territorier var kända för alla i den egna och de omgivande </a:t>
            </a:r>
            <a:r>
              <a:rPr lang="sv-SE" sz="1200" b="0" i="0" kern="1200" dirty="0" err="1" smtClean="0">
                <a:solidFill>
                  <a:schemeClr val="tx1"/>
                </a:solidFill>
                <a:effectLst/>
                <a:latin typeface="+mn-lt"/>
                <a:ea typeface="+mn-ea"/>
                <a:cs typeface="+mn-cs"/>
              </a:rPr>
              <a:t>siidorna</a:t>
            </a:r>
            <a:r>
              <a:rPr lang="sv-SE" sz="1200" b="0" i="0" kern="1200" dirty="0" smtClean="0">
                <a:solidFill>
                  <a:schemeClr val="tx1"/>
                </a:solidFill>
                <a:effectLst/>
                <a:latin typeface="+mn-lt"/>
                <a:ea typeface="+mn-ea"/>
                <a:cs typeface="+mn-cs"/>
              </a:rPr>
              <a:t>. </a:t>
            </a:r>
            <a:r>
              <a:rPr lang="sv-SE" sz="1200" b="0" i="0" kern="1200" dirty="0" err="1" smtClean="0">
                <a:solidFill>
                  <a:schemeClr val="tx1"/>
                </a:solidFill>
                <a:effectLst/>
                <a:latin typeface="+mn-lt"/>
                <a:ea typeface="+mn-ea"/>
                <a:cs typeface="+mn-cs"/>
              </a:rPr>
              <a:t>Siidasystemet</a:t>
            </a:r>
            <a:r>
              <a:rPr lang="sv-SE" sz="1200" b="0" i="0" kern="1200" dirty="0" smtClean="0">
                <a:solidFill>
                  <a:schemeClr val="tx1"/>
                </a:solidFill>
                <a:effectLst/>
                <a:latin typeface="+mn-lt"/>
                <a:ea typeface="+mn-ea"/>
                <a:cs typeface="+mn-cs"/>
              </a:rPr>
              <a:t> fortsatte att utvecklas när den storskaliga renskötseln växte fram på 1600-talet.  I protokoll och husförhörslängder från 1700- och 1800-talen angavs till exempel vilka skatteland samerna hade, och till vilka "lappbyar" de hörde. </a:t>
            </a:r>
            <a:endParaRPr lang="sv-SE" dirty="0"/>
          </a:p>
        </p:txBody>
      </p:sp>
      <p:sp>
        <p:nvSpPr>
          <p:cNvPr id="4" name="Platshållare för bildnummer 3"/>
          <p:cNvSpPr>
            <a:spLocks noGrp="1"/>
          </p:cNvSpPr>
          <p:nvPr>
            <p:ph type="sldNum" sz="quarter" idx="10"/>
          </p:nvPr>
        </p:nvSpPr>
        <p:spPr/>
        <p:txBody>
          <a:bodyPr/>
          <a:lstStyle/>
          <a:p>
            <a:fld id="{17092C0F-87F4-4165-B0DF-E41ACBA46F6B}" type="slidenum">
              <a:rPr lang="sv-SE" smtClean="0"/>
              <a:pPr/>
              <a:t>2</a:t>
            </a:fld>
            <a:endParaRPr lang="sv-SE"/>
          </a:p>
        </p:txBody>
      </p:sp>
    </p:spTree>
    <p:extLst>
      <p:ext uri="{BB962C8B-B14F-4D97-AF65-F5344CB8AC3E}">
        <p14:creationId xmlns:p14="http://schemas.microsoft.com/office/powerpoint/2010/main" val="30086874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10"/>
          </p:nvPr>
        </p:nvSpPr>
        <p:spPr/>
        <p:txBody>
          <a:bodyPr/>
          <a:lstStyle/>
          <a:p>
            <a:fld id="{17092C0F-87F4-4165-B0DF-E41ACBA46F6B}" type="slidenum">
              <a:rPr lang="sv-SE" smtClean="0"/>
              <a:pPr/>
              <a:t>3</a:t>
            </a:fld>
            <a:endParaRPr lang="sv-SE"/>
          </a:p>
        </p:txBody>
      </p:sp>
    </p:spTree>
    <p:extLst>
      <p:ext uri="{BB962C8B-B14F-4D97-AF65-F5344CB8AC3E}">
        <p14:creationId xmlns:p14="http://schemas.microsoft.com/office/powerpoint/2010/main" val="22269688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a:bodyPr>
          <a:lstStyle/>
          <a:p>
            <a:endParaRPr lang="sv-SE" dirty="0"/>
          </a:p>
        </p:txBody>
      </p:sp>
      <p:sp>
        <p:nvSpPr>
          <p:cNvPr id="4" name="Platshållare för bildnummer 3"/>
          <p:cNvSpPr>
            <a:spLocks noGrp="1"/>
          </p:cNvSpPr>
          <p:nvPr>
            <p:ph type="sldNum" sz="quarter" idx="10"/>
          </p:nvPr>
        </p:nvSpPr>
        <p:spPr/>
        <p:txBody>
          <a:bodyPr/>
          <a:lstStyle/>
          <a:p>
            <a:fld id="{17092C0F-87F4-4165-B0DF-E41ACBA46F6B}" type="slidenum">
              <a:rPr lang="sv-SE" smtClean="0"/>
              <a:pPr/>
              <a:t>4</a:t>
            </a:fld>
            <a:endParaRPr lang="sv-SE"/>
          </a:p>
        </p:txBody>
      </p:sp>
    </p:spTree>
    <p:extLst>
      <p:ext uri="{BB962C8B-B14F-4D97-AF65-F5344CB8AC3E}">
        <p14:creationId xmlns:p14="http://schemas.microsoft.com/office/powerpoint/2010/main" val="28450690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200" dirty="0" err="1" smtClean="0">
                <a:solidFill>
                  <a:schemeClr val="tx2"/>
                </a:solidFill>
                <a:latin typeface="Calibri" pitchFamily="34" charset="0"/>
                <a:cs typeface="Arial" pitchFamily="34" charset="0"/>
              </a:rPr>
              <a:t>Nomadskolereformen</a:t>
            </a:r>
            <a:r>
              <a:rPr lang="sv-SE" sz="1200" dirty="0" smtClean="0">
                <a:solidFill>
                  <a:schemeClr val="tx2"/>
                </a:solidFill>
                <a:latin typeface="Calibri" pitchFamily="34" charset="0"/>
                <a:cs typeface="Arial" pitchFamily="34" charset="0"/>
              </a:rPr>
              <a:t> 1913. Rasbiologiska institutet inrättas av riksdagen 1922. Renskötande samer fick inte bo i hus. Samiska inget skolämne förrän 1962 och då enbart nordsamiska, sydsamiska från 1977… Bland annat dessa saker</a:t>
            </a:r>
            <a:r>
              <a:rPr lang="sv-SE" sz="1200" baseline="0" dirty="0" smtClean="0">
                <a:solidFill>
                  <a:schemeClr val="tx2"/>
                </a:solidFill>
                <a:latin typeface="Calibri" pitchFamily="34" charset="0"/>
                <a:cs typeface="Arial" pitchFamily="34" charset="0"/>
              </a:rPr>
              <a:t> avhandlas av den sanningskommission för det samiska folket som just nu arbetar och ska lämna rapport 2025.</a:t>
            </a:r>
            <a:endParaRPr lang="sv-SE" sz="1200" dirty="0" smtClean="0">
              <a:solidFill>
                <a:schemeClr val="tx2"/>
              </a:solidFill>
              <a:latin typeface="Calibri" pitchFamily="34" charset="0"/>
              <a:cs typeface="Arial" pitchFamily="34" charset="0"/>
            </a:endParaRPr>
          </a:p>
          <a:p>
            <a:endParaRPr lang="sv-SE" dirty="0"/>
          </a:p>
        </p:txBody>
      </p:sp>
      <p:sp>
        <p:nvSpPr>
          <p:cNvPr id="4" name="Platshållare för bildnummer 3"/>
          <p:cNvSpPr>
            <a:spLocks noGrp="1"/>
          </p:cNvSpPr>
          <p:nvPr>
            <p:ph type="sldNum" sz="quarter" idx="10"/>
          </p:nvPr>
        </p:nvSpPr>
        <p:spPr/>
        <p:txBody>
          <a:bodyPr/>
          <a:lstStyle/>
          <a:p>
            <a:fld id="{17092C0F-87F4-4165-B0DF-E41ACBA46F6B}" type="slidenum">
              <a:rPr lang="sv-SE" smtClean="0"/>
              <a:pPr/>
              <a:t>5</a:t>
            </a:fld>
            <a:endParaRPr lang="sv-SE"/>
          </a:p>
        </p:txBody>
      </p:sp>
    </p:spTree>
    <p:extLst>
      <p:ext uri="{BB962C8B-B14F-4D97-AF65-F5344CB8AC3E}">
        <p14:creationId xmlns:p14="http://schemas.microsoft.com/office/powerpoint/2010/main" val="35724257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a:bodyPr>
          <a:lstStyle/>
          <a:p>
            <a:endParaRPr lang="sv-SE" dirty="0"/>
          </a:p>
        </p:txBody>
      </p:sp>
      <p:sp>
        <p:nvSpPr>
          <p:cNvPr id="4" name="Platshållare för bildnummer 3"/>
          <p:cNvSpPr>
            <a:spLocks noGrp="1"/>
          </p:cNvSpPr>
          <p:nvPr>
            <p:ph type="sldNum" sz="quarter" idx="10"/>
          </p:nvPr>
        </p:nvSpPr>
        <p:spPr/>
        <p:txBody>
          <a:bodyPr/>
          <a:lstStyle/>
          <a:p>
            <a:fld id="{17092C0F-87F4-4165-B0DF-E41ACBA46F6B}" type="slidenum">
              <a:rPr lang="sv-SE" smtClean="0"/>
              <a:pPr/>
              <a:t>6</a:t>
            </a:fld>
            <a:endParaRPr lang="sv-SE"/>
          </a:p>
        </p:txBody>
      </p:sp>
    </p:spTree>
    <p:extLst>
      <p:ext uri="{BB962C8B-B14F-4D97-AF65-F5344CB8AC3E}">
        <p14:creationId xmlns:p14="http://schemas.microsoft.com/office/powerpoint/2010/main" val="30637479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b="0" i="0" kern="1200" dirty="0" smtClean="0">
                <a:solidFill>
                  <a:schemeClr val="tx1"/>
                </a:solidFill>
                <a:effectLst/>
                <a:latin typeface="+mn-lt"/>
                <a:ea typeface="+mn-ea"/>
                <a:cs typeface="+mn-cs"/>
              </a:rPr>
              <a:t>Relationen mellan urfolk och stater runt om i världen har präglats av bristande respekt för urfolkens rätt till inflytande och andra mänskliga rättigheter. FPIC-principen syftar i första hand till att urfolks rätt till kontroll över de egna markerna återupprättas vilket också möjliggör att folkens kulturella integritet, stolthet och självkänsla kan återupprättas. Om FPIC tillämpas korrekt kan det leda till att maktobalansen som så ofta präglat relationen mellan urfolk och stater åtgärdas. Därmed kan den lägga grund för ett framtida förbättrat samarbete mellan urfolk och stater som i större utsträckning baseras på iakttagandet av rättigheter och ömsesidig respekt. Källa: Amnesty International https://www.amnesty.se/vara-rattighetsfragor/diskriminering/samers-rattigheter/principen-om-fritt-och-informerat-forhandssamtycke-fpic/ </a:t>
            </a:r>
            <a:endParaRPr lang="sv-SE" dirty="0"/>
          </a:p>
        </p:txBody>
      </p:sp>
      <p:sp>
        <p:nvSpPr>
          <p:cNvPr id="4" name="Platshållare för bildnummer 3"/>
          <p:cNvSpPr>
            <a:spLocks noGrp="1"/>
          </p:cNvSpPr>
          <p:nvPr>
            <p:ph type="sldNum" sz="quarter" idx="10"/>
          </p:nvPr>
        </p:nvSpPr>
        <p:spPr/>
        <p:txBody>
          <a:bodyPr/>
          <a:lstStyle/>
          <a:p>
            <a:fld id="{17092C0F-87F4-4165-B0DF-E41ACBA46F6B}" type="slidenum">
              <a:rPr lang="sv-SE" smtClean="0"/>
              <a:pPr/>
              <a:t>7</a:t>
            </a:fld>
            <a:endParaRPr lang="sv-SE"/>
          </a:p>
        </p:txBody>
      </p:sp>
    </p:spTree>
    <p:extLst>
      <p:ext uri="{BB962C8B-B14F-4D97-AF65-F5344CB8AC3E}">
        <p14:creationId xmlns:p14="http://schemas.microsoft.com/office/powerpoint/2010/main" val="36819515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b="0" i="0" u="none" strike="noStrike" kern="1200" baseline="0" dirty="0" smtClean="0">
                <a:solidFill>
                  <a:schemeClr val="tx1"/>
                </a:solidFill>
                <a:latin typeface="+mn-lt"/>
                <a:ea typeface="+mn-ea"/>
                <a:cs typeface="+mn-cs"/>
              </a:rPr>
              <a:t>Lagen ska främja det samiska folkets inflytande över sina angelägenheter genom konsultation, gäller parallellt/oberoende av samrådsskyldighet enligt annan lag.</a:t>
            </a:r>
          </a:p>
          <a:p>
            <a:r>
              <a:rPr lang="sv-SE" sz="1200" b="0" i="0" u="none" strike="noStrike" kern="1200" baseline="0" dirty="0" smtClean="0">
                <a:solidFill>
                  <a:schemeClr val="tx1"/>
                </a:solidFill>
                <a:latin typeface="+mn-lt"/>
                <a:ea typeface="+mn-ea"/>
                <a:cs typeface="+mn-cs"/>
              </a:rPr>
              <a:t>En förberedelse inför en Nordisk samekonvention (liknade lagstiftning i de tre länderna).</a:t>
            </a:r>
          </a:p>
          <a:p>
            <a:endParaRPr lang="sv-SE" dirty="0"/>
          </a:p>
        </p:txBody>
      </p:sp>
      <p:sp>
        <p:nvSpPr>
          <p:cNvPr id="4" name="Platshållare för bildnummer 3"/>
          <p:cNvSpPr>
            <a:spLocks noGrp="1"/>
          </p:cNvSpPr>
          <p:nvPr>
            <p:ph type="sldNum" sz="quarter" idx="10"/>
          </p:nvPr>
        </p:nvSpPr>
        <p:spPr/>
        <p:txBody>
          <a:bodyPr/>
          <a:lstStyle/>
          <a:p>
            <a:fld id="{17092C0F-87F4-4165-B0DF-E41ACBA46F6B}" type="slidenum">
              <a:rPr lang="sv-SE" smtClean="0"/>
              <a:pPr/>
              <a:t>8</a:t>
            </a:fld>
            <a:endParaRPr lang="sv-SE"/>
          </a:p>
        </p:txBody>
      </p:sp>
    </p:spTree>
    <p:extLst>
      <p:ext uri="{BB962C8B-B14F-4D97-AF65-F5344CB8AC3E}">
        <p14:creationId xmlns:p14="http://schemas.microsoft.com/office/powerpoint/2010/main" val="10393197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smtClean="0"/>
              <a:t>Samiska organisationer kan vara aktuella att konsultera i ärenden som berör det samiska samhället, exempelvis ärenden som rör immateriellt och materiellt samiskt kulturarv, traditionell kunskap, samiska språk och samisk kultur inom musik, teater, litteratur och konst, religion.</a:t>
            </a:r>
            <a:endParaRPr lang="sv-SE" dirty="0"/>
          </a:p>
        </p:txBody>
      </p:sp>
      <p:sp>
        <p:nvSpPr>
          <p:cNvPr id="4" name="Platshållare för bildnummer 3"/>
          <p:cNvSpPr>
            <a:spLocks noGrp="1"/>
          </p:cNvSpPr>
          <p:nvPr>
            <p:ph type="sldNum" sz="quarter" idx="10"/>
          </p:nvPr>
        </p:nvSpPr>
        <p:spPr/>
        <p:txBody>
          <a:bodyPr/>
          <a:lstStyle/>
          <a:p>
            <a:fld id="{17092C0F-87F4-4165-B0DF-E41ACBA46F6B}" type="slidenum">
              <a:rPr lang="sv-SE" smtClean="0"/>
              <a:pPr/>
              <a:t>10</a:t>
            </a:fld>
            <a:endParaRPr lang="sv-SE"/>
          </a:p>
        </p:txBody>
      </p:sp>
    </p:spTree>
    <p:extLst>
      <p:ext uri="{BB962C8B-B14F-4D97-AF65-F5344CB8AC3E}">
        <p14:creationId xmlns:p14="http://schemas.microsoft.com/office/powerpoint/2010/main" val="4005698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354" y="2130848"/>
            <a:ext cx="7773293" cy="1470049"/>
          </a:xfrm>
        </p:spPr>
        <p:txBody>
          <a:bodyPr/>
          <a:lstStyle/>
          <a:p>
            <a:r>
              <a:rPr lang="sv-SE" smtClean="0"/>
              <a:t>Klicka här för att ändra format</a:t>
            </a:r>
            <a:endParaRPr lang="sv-SE"/>
          </a:p>
        </p:txBody>
      </p:sp>
      <p:sp>
        <p:nvSpPr>
          <p:cNvPr id="3" name="Underrubrik 2"/>
          <p:cNvSpPr>
            <a:spLocks noGrp="1"/>
          </p:cNvSpPr>
          <p:nvPr>
            <p:ph type="subTitle" idx="1"/>
          </p:nvPr>
        </p:nvSpPr>
        <p:spPr>
          <a:xfrm>
            <a:off x="1371824" y="3886647"/>
            <a:ext cx="6400354" cy="1752451"/>
          </a:xfrm>
        </p:spPr>
        <p:txBody>
          <a:bodyPr/>
          <a:lstStyle>
            <a:lvl1pPr marL="0" indent="0" algn="ctr">
              <a:buNone/>
              <a:defRPr/>
            </a:lvl1pPr>
            <a:lvl2pPr marL="321457" indent="0" algn="ctr">
              <a:buNone/>
              <a:defRPr/>
            </a:lvl2pPr>
            <a:lvl3pPr marL="642915" indent="0" algn="ctr">
              <a:buNone/>
              <a:defRPr/>
            </a:lvl3pPr>
            <a:lvl4pPr marL="964372" indent="0" algn="ctr">
              <a:buNone/>
              <a:defRPr/>
            </a:lvl4pPr>
            <a:lvl5pPr marL="1285829" indent="0" algn="ctr">
              <a:buNone/>
              <a:defRPr/>
            </a:lvl5pPr>
            <a:lvl6pPr marL="1607287" indent="0" algn="ctr">
              <a:buNone/>
              <a:defRPr/>
            </a:lvl6pPr>
            <a:lvl7pPr marL="1928744" indent="0" algn="ctr">
              <a:buNone/>
              <a:defRPr/>
            </a:lvl7pPr>
            <a:lvl8pPr marL="2250201" indent="0" algn="ctr">
              <a:buNone/>
              <a:defRPr/>
            </a:lvl8pPr>
            <a:lvl9pPr marL="2571659" indent="0" algn="ctr">
              <a:buNone/>
              <a:defRPr/>
            </a:lvl9pPr>
          </a:lstStyle>
          <a:p>
            <a:r>
              <a:rPr lang="sv-SE" smtClean="0"/>
              <a:t>Klicka här för att ändra format på underrubrik i bakgrunden</a:t>
            </a:r>
            <a:endParaRPr lang="sv-SE"/>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lodrät text 2"/>
          <p:cNvSpPr>
            <a:spLocks noGrp="1"/>
          </p:cNvSpPr>
          <p:nvPr>
            <p:ph type="body" orient="vert" idx="1"/>
          </p:nvPr>
        </p:nvSpPr>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189" y="4406801"/>
            <a:ext cx="7772176" cy="1361777"/>
          </a:xfrm>
        </p:spPr>
        <p:txBody>
          <a:bodyPr anchor="t"/>
          <a:lstStyle>
            <a:lvl1pPr algn="l">
              <a:defRPr sz="2800" b="1" cap="all"/>
            </a:lvl1pPr>
          </a:lstStyle>
          <a:p>
            <a:r>
              <a:rPr lang="sv-SE" smtClean="0"/>
              <a:t>Klicka här för att ändra format</a:t>
            </a:r>
            <a:endParaRPr lang="sv-SE"/>
          </a:p>
        </p:txBody>
      </p:sp>
      <p:sp>
        <p:nvSpPr>
          <p:cNvPr id="3" name="Platshållare för text 2"/>
          <p:cNvSpPr>
            <a:spLocks noGrp="1"/>
          </p:cNvSpPr>
          <p:nvPr>
            <p:ph type="body" idx="1"/>
          </p:nvPr>
        </p:nvSpPr>
        <p:spPr>
          <a:xfrm>
            <a:off x="722189" y="2906613"/>
            <a:ext cx="7772176" cy="1500188"/>
          </a:xfrm>
        </p:spPr>
        <p:txBody>
          <a:bodyPr anchor="b"/>
          <a:lstStyle>
            <a:lvl1pPr marL="0" indent="0">
              <a:buNone/>
              <a:defRPr sz="1400"/>
            </a:lvl1pPr>
            <a:lvl2pPr marL="321457" indent="0">
              <a:buNone/>
              <a:defRPr sz="1300"/>
            </a:lvl2pPr>
            <a:lvl3pPr marL="642915" indent="0">
              <a:buNone/>
              <a:defRPr sz="1100"/>
            </a:lvl3pPr>
            <a:lvl4pPr marL="964372" indent="0">
              <a:buNone/>
              <a:defRPr sz="1000"/>
            </a:lvl4pPr>
            <a:lvl5pPr marL="1285829" indent="0">
              <a:buNone/>
              <a:defRPr sz="1000"/>
            </a:lvl5pPr>
            <a:lvl6pPr marL="1607287" indent="0">
              <a:buNone/>
              <a:defRPr sz="1000"/>
            </a:lvl6pPr>
            <a:lvl7pPr marL="1928744" indent="0">
              <a:buNone/>
              <a:defRPr sz="1000"/>
            </a:lvl7pPr>
            <a:lvl8pPr marL="2250201" indent="0">
              <a:buNone/>
              <a:defRPr sz="1000"/>
            </a:lvl8pPr>
            <a:lvl9pPr marL="2571659" indent="0">
              <a:buNone/>
              <a:defRPr sz="1000"/>
            </a:lvl9pPr>
          </a:lstStyle>
          <a:p>
            <a:pPr lvl="0"/>
            <a:r>
              <a:rPr lang="sv-SE" smtClean="0"/>
              <a:t>Klicka här för att ändra format på bakgrundstexten</a:t>
            </a:r>
          </a:p>
        </p:txBody>
      </p:sp>
    </p:spTree>
  </p:cSld>
  <p:clrMapOvr>
    <a:masterClrMapping/>
  </p:clrMapOvr>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sz="half" idx="1"/>
          </p:nvPr>
        </p:nvSpPr>
        <p:spPr>
          <a:xfrm>
            <a:off x="1696641" y="2321719"/>
            <a:ext cx="2803922" cy="4188023"/>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half" idx="2"/>
          </p:nvPr>
        </p:nvSpPr>
        <p:spPr>
          <a:xfrm>
            <a:off x="4607719" y="2321719"/>
            <a:ext cx="2803922" cy="4188023"/>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p:spPr>
        <p:txBody>
          <a:bodyPr/>
          <a:lstStyle>
            <a:lvl1pPr>
              <a:defRPr/>
            </a:lvl1pPr>
          </a:lstStyle>
          <a:p>
            <a:r>
              <a:rPr lang="sv-SE" smtClean="0"/>
              <a:t>Klicka här för att ändra format</a:t>
            </a:r>
            <a:endParaRPr lang="sv-SE"/>
          </a:p>
        </p:txBody>
      </p:sp>
      <p:sp>
        <p:nvSpPr>
          <p:cNvPr id="3" name="Platshållare för text 2"/>
          <p:cNvSpPr>
            <a:spLocks noGrp="1"/>
          </p:cNvSpPr>
          <p:nvPr>
            <p:ph type="body" idx="1"/>
          </p:nvPr>
        </p:nvSpPr>
        <p:spPr>
          <a:xfrm>
            <a:off x="457647" y="1534791"/>
            <a:ext cx="4039568" cy="639589"/>
          </a:xfrm>
        </p:spPr>
        <p:txBody>
          <a:bodyPr anchor="b"/>
          <a:lstStyle>
            <a:lvl1pPr marL="0" indent="0">
              <a:buNone/>
              <a:defRPr sz="1700" b="1"/>
            </a:lvl1pPr>
            <a:lvl2pPr marL="321457" indent="0">
              <a:buNone/>
              <a:defRPr sz="1400" b="1"/>
            </a:lvl2pPr>
            <a:lvl3pPr marL="642915" indent="0">
              <a:buNone/>
              <a:defRPr sz="1300" b="1"/>
            </a:lvl3pPr>
            <a:lvl4pPr marL="964372" indent="0">
              <a:buNone/>
              <a:defRPr sz="1100" b="1"/>
            </a:lvl4pPr>
            <a:lvl5pPr marL="1285829" indent="0">
              <a:buNone/>
              <a:defRPr sz="1100" b="1"/>
            </a:lvl5pPr>
            <a:lvl6pPr marL="1607287" indent="0">
              <a:buNone/>
              <a:defRPr sz="1100" b="1"/>
            </a:lvl6pPr>
            <a:lvl7pPr marL="1928744" indent="0">
              <a:buNone/>
              <a:defRPr sz="1100" b="1"/>
            </a:lvl7pPr>
            <a:lvl8pPr marL="2250201" indent="0">
              <a:buNone/>
              <a:defRPr sz="1100" b="1"/>
            </a:lvl8pPr>
            <a:lvl9pPr marL="2571659" indent="0">
              <a:buNone/>
              <a:defRPr sz="1100" b="1"/>
            </a:lvl9pPr>
          </a:lstStyle>
          <a:p>
            <a:pPr lvl="0"/>
            <a:r>
              <a:rPr lang="sv-SE" smtClean="0"/>
              <a:t>Klicka här för att ändra format på bakgrundstexten</a:t>
            </a:r>
          </a:p>
        </p:txBody>
      </p:sp>
      <p:sp>
        <p:nvSpPr>
          <p:cNvPr id="4" name="Platshållare för innehåll 3"/>
          <p:cNvSpPr>
            <a:spLocks noGrp="1"/>
          </p:cNvSpPr>
          <p:nvPr>
            <p:ph sz="half" idx="2"/>
          </p:nvPr>
        </p:nvSpPr>
        <p:spPr>
          <a:xfrm>
            <a:off x="457647" y="2174379"/>
            <a:ext cx="4039568"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text 4"/>
          <p:cNvSpPr>
            <a:spLocks noGrp="1"/>
          </p:cNvSpPr>
          <p:nvPr>
            <p:ph type="body" sz="quarter" idx="3"/>
          </p:nvPr>
        </p:nvSpPr>
        <p:spPr>
          <a:xfrm>
            <a:off x="4644555" y="1534791"/>
            <a:ext cx="4041799" cy="639589"/>
          </a:xfrm>
        </p:spPr>
        <p:txBody>
          <a:bodyPr anchor="b"/>
          <a:lstStyle>
            <a:lvl1pPr marL="0" indent="0">
              <a:buNone/>
              <a:defRPr sz="1700" b="1"/>
            </a:lvl1pPr>
            <a:lvl2pPr marL="321457" indent="0">
              <a:buNone/>
              <a:defRPr sz="1400" b="1"/>
            </a:lvl2pPr>
            <a:lvl3pPr marL="642915" indent="0">
              <a:buNone/>
              <a:defRPr sz="1300" b="1"/>
            </a:lvl3pPr>
            <a:lvl4pPr marL="964372" indent="0">
              <a:buNone/>
              <a:defRPr sz="1100" b="1"/>
            </a:lvl4pPr>
            <a:lvl5pPr marL="1285829" indent="0">
              <a:buNone/>
              <a:defRPr sz="1100" b="1"/>
            </a:lvl5pPr>
            <a:lvl6pPr marL="1607287" indent="0">
              <a:buNone/>
              <a:defRPr sz="1100" b="1"/>
            </a:lvl6pPr>
            <a:lvl7pPr marL="1928744" indent="0">
              <a:buNone/>
              <a:defRPr sz="1100" b="1"/>
            </a:lvl7pPr>
            <a:lvl8pPr marL="2250201" indent="0">
              <a:buNone/>
              <a:defRPr sz="1100" b="1"/>
            </a:lvl8pPr>
            <a:lvl9pPr marL="2571659" indent="0">
              <a:buNone/>
              <a:defRPr sz="1100" b="1"/>
            </a:lvl9pPr>
          </a:lstStyle>
          <a:p>
            <a:pPr lvl="0"/>
            <a:r>
              <a:rPr lang="sv-SE" smtClean="0"/>
              <a:t>Klicka här för att ändra format på bakgrundstexten</a:t>
            </a:r>
          </a:p>
        </p:txBody>
      </p:sp>
      <p:sp>
        <p:nvSpPr>
          <p:cNvPr id="6" name="Platshållare för innehåll 5"/>
          <p:cNvSpPr>
            <a:spLocks noGrp="1"/>
          </p:cNvSpPr>
          <p:nvPr>
            <p:ph sz="quarter" idx="4"/>
          </p:nvPr>
        </p:nvSpPr>
        <p:spPr>
          <a:xfrm>
            <a:off x="4644555" y="2174379"/>
            <a:ext cx="4041799"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Tree>
  </p:cSld>
  <p:clrMapOvr>
    <a:masterClrMapping/>
  </p:clrMapOvr>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Tree>
  </p:cSld>
  <p:clrMapOvr>
    <a:masterClrMapping/>
  </p:clrMapOv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647" y="273473"/>
            <a:ext cx="3008189" cy="1161975"/>
          </a:xfrm>
        </p:spPr>
        <p:txBody>
          <a:bodyPr/>
          <a:lstStyle>
            <a:lvl1pPr algn="l">
              <a:defRPr sz="1400" b="1"/>
            </a:lvl1pPr>
          </a:lstStyle>
          <a:p>
            <a:r>
              <a:rPr lang="sv-SE" smtClean="0"/>
              <a:t>Klicka här för att ändra format</a:t>
            </a:r>
            <a:endParaRPr lang="sv-SE"/>
          </a:p>
        </p:txBody>
      </p:sp>
      <p:sp>
        <p:nvSpPr>
          <p:cNvPr id="3" name="Platshållare för innehåll 2"/>
          <p:cNvSpPr>
            <a:spLocks noGrp="1"/>
          </p:cNvSpPr>
          <p:nvPr>
            <p:ph idx="1"/>
          </p:nvPr>
        </p:nvSpPr>
        <p:spPr>
          <a:xfrm>
            <a:off x="3575224" y="273472"/>
            <a:ext cx="5111130" cy="5852294"/>
          </a:xfrm>
        </p:spPr>
        <p:txBody>
          <a:bodyPr/>
          <a:lstStyle>
            <a:lvl1pPr>
              <a:defRPr sz="2200"/>
            </a:lvl1pPr>
            <a:lvl2pPr>
              <a:defRPr sz="2000"/>
            </a:lvl2pPr>
            <a:lvl3pPr>
              <a:defRPr sz="1700"/>
            </a:lvl3pPr>
            <a:lvl4pPr>
              <a:defRPr sz="1400"/>
            </a:lvl4pPr>
            <a:lvl5pPr>
              <a:defRPr sz="1400"/>
            </a:lvl5pPr>
            <a:lvl6pPr>
              <a:defRPr sz="1400"/>
            </a:lvl6pPr>
            <a:lvl7pPr>
              <a:defRPr sz="1400"/>
            </a:lvl7pPr>
            <a:lvl8pPr>
              <a:defRPr sz="1400"/>
            </a:lvl8pPr>
            <a:lvl9pPr>
              <a:defRPr sz="14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text 3"/>
          <p:cNvSpPr>
            <a:spLocks noGrp="1"/>
          </p:cNvSpPr>
          <p:nvPr>
            <p:ph type="body" sz="half" idx="2"/>
          </p:nvPr>
        </p:nvSpPr>
        <p:spPr>
          <a:xfrm>
            <a:off x="457647" y="1435448"/>
            <a:ext cx="3008189" cy="4690318"/>
          </a:xfrm>
        </p:spPr>
        <p:txBody>
          <a:bodyPr/>
          <a:lstStyle>
            <a:lvl1pPr marL="0" indent="0">
              <a:buNone/>
              <a:defRPr sz="1000"/>
            </a:lvl1pPr>
            <a:lvl2pPr marL="321457" indent="0">
              <a:buNone/>
              <a:defRPr sz="800"/>
            </a:lvl2pPr>
            <a:lvl3pPr marL="642915" indent="0">
              <a:buNone/>
              <a:defRPr sz="700"/>
            </a:lvl3pPr>
            <a:lvl4pPr marL="964372" indent="0">
              <a:buNone/>
              <a:defRPr sz="600"/>
            </a:lvl4pPr>
            <a:lvl5pPr marL="1285829" indent="0">
              <a:buNone/>
              <a:defRPr sz="600"/>
            </a:lvl5pPr>
            <a:lvl6pPr marL="1607287" indent="0">
              <a:buNone/>
              <a:defRPr sz="600"/>
            </a:lvl6pPr>
            <a:lvl7pPr marL="1928744" indent="0">
              <a:buNone/>
              <a:defRPr sz="600"/>
            </a:lvl7pPr>
            <a:lvl8pPr marL="2250201" indent="0">
              <a:buNone/>
              <a:defRPr sz="600"/>
            </a:lvl8pPr>
            <a:lvl9pPr marL="2571659" indent="0">
              <a:buNone/>
              <a:defRPr sz="600"/>
            </a:lvl9pPr>
          </a:lstStyle>
          <a:p>
            <a:pPr lvl="0"/>
            <a:r>
              <a:rPr lang="sv-SE" smtClean="0"/>
              <a:t>Klicka här för att ändra format på bakgrundstexten</a:t>
            </a:r>
          </a:p>
        </p:txBody>
      </p:sp>
    </p:spTree>
  </p:cSld>
  <p:clrMapOvr>
    <a:masterClrMapping/>
  </p:clrMapOvr>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635" y="4800824"/>
            <a:ext cx="5486177" cy="567035"/>
          </a:xfrm>
        </p:spPr>
        <p:txBody>
          <a:bodyPr/>
          <a:lstStyle>
            <a:lvl1pPr algn="l">
              <a:defRPr sz="1400" b="1"/>
            </a:lvl1pPr>
          </a:lstStyle>
          <a:p>
            <a:r>
              <a:rPr lang="sv-SE" smtClean="0"/>
              <a:t>Klicka här för att ändra format</a:t>
            </a:r>
            <a:endParaRPr lang="sv-SE"/>
          </a:p>
        </p:txBody>
      </p:sp>
      <p:sp>
        <p:nvSpPr>
          <p:cNvPr id="3" name="Platshållare för bild 2"/>
          <p:cNvSpPr>
            <a:spLocks noGrp="1"/>
          </p:cNvSpPr>
          <p:nvPr>
            <p:ph type="pic" idx="1"/>
          </p:nvPr>
        </p:nvSpPr>
        <p:spPr>
          <a:xfrm>
            <a:off x="1792635" y="612800"/>
            <a:ext cx="5486177" cy="4114354"/>
          </a:xfrm>
        </p:spPr>
        <p:txBody>
          <a:bodyPr/>
          <a:lstStyle>
            <a:lvl1pPr marL="0" indent="0">
              <a:buNone/>
              <a:defRPr sz="2200"/>
            </a:lvl1pPr>
            <a:lvl2pPr marL="321457" indent="0">
              <a:buNone/>
              <a:defRPr sz="2000"/>
            </a:lvl2pPr>
            <a:lvl3pPr marL="642915" indent="0">
              <a:buNone/>
              <a:defRPr sz="1700"/>
            </a:lvl3pPr>
            <a:lvl4pPr marL="964372" indent="0">
              <a:buNone/>
              <a:defRPr sz="1400"/>
            </a:lvl4pPr>
            <a:lvl5pPr marL="1285829" indent="0">
              <a:buNone/>
              <a:defRPr sz="1400"/>
            </a:lvl5pPr>
            <a:lvl6pPr marL="1607287" indent="0">
              <a:buNone/>
              <a:defRPr sz="1400"/>
            </a:lvl6pPr>
            <a:lvl7pPr marL="1928744" indent="0">
              <a:buNone/>
              <a:defRPr sz="1400"/>
            </a:lvl7pPr>
            <a:lvl8pPr marL="2250201" indent="0">
              <a:buNone/>
              <a:defRPr sz="1400"/>
            </a:lvl8pPr>
            <a:lvl9pPr marL="2571659" indent="0">
              <a:buNone/>
              <a:defRPr sz="1400"/>
            </a:lvl9pPr>
          </a:lstStyle>
          <a:p>
            <a:pPr lvl="0"/>
            <a:r>
              <a:rPr lang="sv-SE" noProof="0" smtClean="0">
                <a:sym typeface="Palatino" pitchFamily="18" charset="0"/>
              </a:rPr>
              <a:t>Klicka på ikonen för att lägga till en bild</a:t>
            </a:r>
          </a:p>
        </p:txBody>
      </p:sp>
      <p:sp>
        <p:nvSpPr>
          <p:cNvPr id="4" name="Platshållare för text 3"/>
          <p:cNvSpPr>
            <a:spLocks noGrp="1"/>
          </p:cNvSpPr>
          <p:nvPr>
            <p:ph type="body" sz="half" idx="2"/>
          </p:nvPr>
        </p:nvSpPr>
        <p:spPr>
          <a:xfrm>
            <a:off x="1792635" y="5367859"/>
            <a:ext cx="5486177" cy="804788"/>
          </a:xfrm>
        </p:spPr>
        <p:txBody>
          <a:bodyPr/>
          <a:lstStyle>
            <a:lvl1pPr marL="0" indent="0">
              <a:buNone/>
              <a:defRPr sz="1000"/>
            </a:lvl1pPr>
            <a:lvl2pPr marL="321457" indent="0">
              <a:buNone/>
              <a:defRPr sz="800"/>
            </a:lvl2pPr>
            <a:lvl3pPr marL="642915" indent="0">
              <a:buNone/>
              <a:defRPr sz="700"/>
            </a:lvl3pPr>
            <a:lvl4pPr marL="964372" indent="0">
              <a:buNone/>
              <a:defRPr sz="600"/>
            </a:lvl4pPr>
            <a:lvl5pPr marL="1285829" indent="0">
              <a:buNone/>
              <a:defRPr sz="600"/>
            </a:lvl5pPr>
            <a:lvl6pPr marL="1607287" indent="0">
              <a:buNone/>
              <a:defRPr sz="600"/>
            </a:lvl6pPr>
            <a:lvl7pPr marL="1928744" indent="0">
              <a:buNone/>
              <a:defRPr sz="600"/>
            </a:lvl7pPr>
            <a:lvl8pPr marL="2250201" indent="0">
              <a:buNone/>
              <a:defRPr sz="600"/>
            </a:lvl8pPr>
            <a:lvl9pPr marL="2571659" indent="0">
              <a:buNone/>
              <a:defRPr sz="600"/>
            </a:lvl9pPr>
          </a:lstStyle>
          <a:p>
            <a:pPr lvl="0"/>
            <a:r>
              <a:rPr lang="sv-SE" smtClean="0"/>
              <a:t>Klicka här för att ändra format på bakgrundstexten</a:t>
            </a:r>
          </a:p>
        </p:txBody>
      </p:sp>
    </p:spTree>
  </p:cSld>
  <p:clrMapOvr>
    <a:masterClrMapping/>
  </p:clrMapOvr>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lodrät text 2"/>
          <p:cNvSpPr>
            <a:spLocks noGrp="1"/>
          </p:cNvSpPr>
          <p:nvPr>
            <p:ph type="body" orient="vert" idx="1"/>
          </p:nvPr>
        </p:nvSpPr>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5982891" y="321469"/>
            <a:ext cx="1428750" cy="6188273"/>
          </a:xfrm>
        </p:spPr>
        <p:txBody>
          <a:bodyPr vert="eaVert"/>
          <a:lstStyle/>
          <a:p>
            <a:r>
              <a:rPr lang="sv-SE" smtClean="0"/>
              <a:t>Klicka här för att ändra format</a:t>
            </a:r>
            <a:endParaRPr lang="sv-SE"/>
          </a:p>
        </p:txBody>
      </p:sp>
      <p:sp>
        <p:nvSpPr>
          <p:cNvPr id="3" name="Platshållare för lodrät text 2"/>
          <p:cNvSpPr>
            <a:spLocks noGrp="1"/>
          </p:cNvSpPr>
          <p:nvPr>
            <p:ph type="body" orient="vert" idx="1"/>
          </p:nvPr>
        </p:nvSpPr>
        <p:spPr>
          <a:xfrm>
            <a:off x="1696641" y="321469"/>
            <a:ext cx="4179094" cy="6188273"/>
          </a:xfrm>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objOnly">
  <p:cSld name="Innehåll">
    <p:spTree>
      <p:nvGrpSpPr>
        <p:cNvPr id="1" name=""/>
        <p:cNvGrpSpPr/>
        <p:nvPr/>
      </p:nvGrpSpPr>
      <p:grpSpPr>
        <a:xfrm>
          <a:off x="0" y="0"/>
          <a:ext cx="0" cy="0"/>
          <a:chOff x="0" y="0"/>
          <a:chExt cx="0" cy="0"/>
        </a:xfrm>
      </p:grpSpPr>
      <p:sp>
        <p:nvSpPr>
          <p:cNvPr id="2" name="Platshållare för innehåll 1"/>
          <p:cNvSpPr>
            <a:spLocks noGrp="1"/>
          </p:cNvSpPr>
          <p:nvPr>
            <p:ph/>
          </p:nvPr>
        </p:nvSpPr>
        <p:spPr>
          <a:xfrm>
            <a:off x="914400" y="277813"/>
            <a:ext cx="7772400" cy="5853112"/>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3" name="Platshållare för datum 2"/>
          <p:cNvSpPr>
            <a:spLocks noGrp="1"/>
          </p:cNvSpPr>
          <p:nvPr>
            <p:ph type="dt" sz="half" idx="10"/>
          </p:nvPr>
        </p:nvSpPr>
        <p:spPr>
          <a:xfrm>
            <a:off x="914400" y="6251575"/>
            <a:ext cx="1981200" cy="457200"/>
          </a:xfrm>
          <a:prstGeom prst="rect">
            <a:avLst/>
          </a:prstGeom>
        </p:spPr>
        <p:txBody>
          <a:bodyPr/>
          <a:lstStyle>
            <a:lvl1pPr>
              <a:defRPr>
                <a:latin typeface="Arial" charset="0"/>
                <a:ea typeface="+mn-ea"/>
                <a:cs typeface="+mn-cs"/>
              </a:defRPr>
            </a:lvl1pPr>
          </a:lstStyle>
          <a:p>
            <a:pPr>
              <a:defRPr/>
            </a:pPr>
            <a:endParaRPr lang="sv-SE"/>
          </a:p>
        </p:txBody>
      </p:sp>
      <p:sp>
        <p:nvSpPr>
          <p:cNvPr id="4" name="Platshållare för sidfot 3"/>
          <p:cNvSpPr>
            <a:spLocks noGrp="1"/>
          </p:cNvSpPr>
          <p:nvPr>
            <p:ph type="ftr" sz="quarter" idx="11"/>
          </p:nvPr>
        </p:nvSpPr>
        <p:spPr>
          <a:xfrm>
            <a:off x="3352800" y="6248400"/>
            <a:ext cx="2971800" cy="457200"/>
          </a:xfrm>
          <a:prstGeom prst="rect">
            <a:avLst/>
          </a:prstGeom>
        </p:spPr>
        <p:txBody>
          <a:bodyPr/>
          <a:lstStyle>
            <a:lvl1pPr>
              <a:defRPr>
                <a:latin typeface="Arial" charset="0"/>
                <a:ea typeface="+mn-ea"/>
                <a:cs typeface="+mn-cs"/>
              </a:defRPr>
            </a:lvl1pPr>
          </a:lstStyle>
          <a:p>
            <a:pPr>
              <a:defRPr/>
            </a:pPr>
            <a:endParaRPr lang="sv-SE"/>
          </a:p>
        </p:txBody>
      </p:sp>
      <p:sp>
        <p:nvSpPr>
          <p:cNvPr id="5" name="Platshållare för bildnummer 4"/>
          <p:cNvSpPr>
            <a:spLocks noGrp="1"/>
          </p:cNvSpPr>
          <p:nvPr>
            <p:ph type="sldNum" sz="quarter" idx="12"/>
          </p:nvPr>
        </p:nvSpPr>
        <p:spPr>
          <a:xfrm>
            <a:off x="6781800" y="6248400"/>
            <a:ext cx="1905000" cy="457200"/>
          </a:xfrm>
          <a:prstGeom prst="rect">
            <a:avLst/>
          </a:prstGeom>
        </p:spPr>
        <p:txBody>
          <a:bodyPr/>
          <a:lstStyle>
            <a:lvl1pPr>
              <a:defRPr>
                <a:latin typeface="Arial" charset="0"/>
                <a:ea typeface="+mn-ea"/>
                <a:cs typeface="+mn-cs"/>
              </a:defRPr>
            </a:lvl1pPr>
          </a:lstStyle>
          <a:p>
            <a:pPr>
              <a:defRPr/>
            </a:pPr>
            <a:fld id="{A81D21B7-DCA9-4114-9131-ABD67AF70173}" type="slidenum">
              <a:rPr lang="sv-SE"/>
              <a:pPr>
                <a:defRPr/>
              </a:pPr>
              <a:t>‹#›</a:t>
            </a:fld>
            <a:endParaRPr lang="sv-S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5982891" y="321469"/>
            <a:ext cx="1428750" cy="6188273"/>
          </a:xfrm>
        </p:spPr>
        <p:txBody>
          <a:bodyPr vert="eaVert"/>
          <a:lstStyle/>
          <a:p>
            <a:r>
              <a:rPr lang="sv-SE" smtClean="0"/>
              <a:t>Klicka här för att ändra format</a:t>
            </a:r>
            <a:endParaRPr lang="sv-SE"/>
          </a:p>
        </p:txBody>
      </p:sp>
      <p:sp>
        <p:nvSpPr>
          <p:cNvPr id="3" name="Platshållare för lodrät text 2"/>
          <p:cNvSpPr>
            <a:spLocks noGrp="1"/>
          </p:cNvSpPr>
          <p:nvPr>
            <p:ph type="body" orient="vert" idx="1"/>
          </p:nvPr>
        </p:nvSpPr>
        <p:spPr>
          <a:xfrm>
            <a:off x="1696641" y="321469"/>
            <a:ext cx="4179094" cy="6188273"/>
          </a:xfrm>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txAndObj">
  <p:cSld name="Rubrik, text och innehåll">
    <p:spTree>
      <p:nvGrpSpPr>
        <p:cNvPr id="1" name=""/>
        <p:cNvGrpSpPr/>
        <p:nvPr/>
      </p:nvGrpSpPr>
      <p:grpSpPr>
        <a:xfrm>
          <a:off x="0" y="0"/>
          <a:ext cx="0" cy="0"/>
          <a:chOff x="0" y="0"/>
          <a:chExt cx="0" cy="0"/>
        </a:xfrm>
      </p:grpSpPr>
      <p:sp>
        <p:nvSpPr>
          <p:cNvPr id="2" name="Rubrik 1"/>
          <p:cNvSpPr>
            <a:spLocks noGrp="1"/>
          </p:cNvSpPr>
          <p:nvPr>
            <p:ph type="title"/>
          </p:nvPr>
        </p:nvSpPr>
        <p:spPr>
          <a:xfrm>
            <a:off x="914400" y="277813"/>
            <a:ext cx="7772400" cy="1143000"/>
          </a:xfrm>
        </p:spPr>
        <p:txBody>
          <a:bodyPr/>
          <a:lstStyle/>
          <a:p>
            <a:r>
              <a:rPr lang="sv-SE" smtClean="0"/>
              <a:t>Klicka här för att ändra format</a:t>
            </a:r>
            <a:endParaRPr lang="sv-SE"/>
          </a:p>
        </p:txBody>
      </p:sp>
      <p:sp>
        <p:nvSpPr>
          <p:cNvPr id="3" name="Platshållare för text 2"/>
          <p:cNvSpPr>
            <a:spLocks noGrp="1"/>
          </p:cNvSpPr>
          <p:nvPr>
            <p:ph type="body" sz="half" idx="1"/>
          </p:nvPr>
        </p:nvSpPr>
        <p:spPr>
          <a:xfrm>
            <a:off x="914400" y="1600200"/>
            <a:ext cx="3810000" cy="4530725"/>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half" idx="2"/>
          </p:nvPr>
        </p:nvSpPr>
        <p:spPr>
          <a:xfrm>
            <a:off x="4876800" y="1600200"/>
            <a:ext cx="3810000" cy="4530725"/>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datum 4"/>
          <p:cNvSpPr>
            <a:spLocks noGrp="1"/>
          </p:cNvSpPr>
          <p:nvPr>
            <p:ph type="dt" sz="half" idx="10"/>
          </p:nvPr>
        </p:nvSpPr>
        <p:spPr>
          <a:xfrm>
            <a:off x="914400" y="6251575"/>
            <a:ext cx="1981200" cy="457200"/>
          </a:xfrm>
          <a:prstGeom prst="rect">
            <a:avLst/>
          </a:prstGeom>
        </p:spPr>
        <p:txBody>
          <a:bodyPr/>
          <a:lstStyle>
            <a:lvl1pPr>
              <a:defRPr>
                <a:latin typeface="Arial" charset="0"/>
                <a:ea typeface="+mn-ea"/>
                <a:cs typeface="+mn-cs"/>
              </a:defRPr>
            </a:lvl1pPr>
          </a:lstStyle>
          <a:p>
            <a:pPr>
              <a:defRPr/>
            </a:pPr>
            <a:endParaRPr lang="sv-SE"/>
          </a:p>
        </p:txBody>
      </p:sp>
      <p:sp>
        <p:nvSpPr>
          <p:cNvPr id="6" name="Platshållare för sidfot 5"/>
          <p:cNvSpPr>
            <a:spLocks noGrp="1"/>
          </p:cNvSpPr>
          <p:nvPr>
            <p:ph type="ftr" sz="quarter" idx="11"/>
          </p:nvPr>
        </p:nvSpPr>
        <p:spPr>
          <a:xfrm>
            <a:off x="3352800" y="6248400"/>
            <a:ext cx="2971800" cy="457200"/>
          </a:xfrm>
          <a:prstGeom prst="rect">
            <a:avLst/>
          </a:prstGeom>
        </p:spPr>
        <p:txBody>
          <a:bodyPr/>
          <a:lstStyle>
            <a:lvl1pPr>
              <a:defRPr>
                <a:latin typeface="Arial" charset="0"/>
                <a:ea typeface="+mn-ea"/>
                <a:cs typeface="+mn-cs"/>
              </a:defRPr>
            </a:lvl1pPr>
          </a:lstStyle>
          <a:p>
            <a:pPr>
              <a:defRPr/>
            </a:pPr>
            <a:endParaRPr lang="sv-SE"/>
          </a:p>
        </p:txBody>
      </p:sp>
      <p:sp>
        <p:nvSpPr>
          <p:cNvPr id="7" name="Platshållare för bildnummer 6"/>
          <p:cNvSpPr>
            <a:spLocks noGrp="1"/>
          </p:cNvSpPr>
          <p:nvPr>
            <p:ph type="sldNum" sz="quarter" idx="12"/>
          </p:nvPr>
        </p:nvSpPr>
        <p:spPr>
          <a:xfrm>
            <a:off x="6781800" y="6248400"/>
            <a:ext cx="1905000" cy="457200"/>
          </a:xfrm>
          <a:prstGeom prst="rect">
            <a:avLst/>
          </a:prstGeom>
        </p:spPr>
        <p:txBody>
          <a:bodyPr/>
          <a:lstStyle>
            <a:lvl1pPr>
              <a:defRPr>
                <a:latin typeface="Arial" charset="0"/>
                <a:ea typeface="+mn-ea"/>
                <a:cs typeface="+mn-cs"/>
              </a:defRPr>
            </a:lvl1pPr>
          </a:lstStyle>
          <a:p>
            <a:pPr>
              <a:defRPr/>
            </a:pPr>
            <a:fld id="{067AD33F-CFC2-4D6B-B495-7EE1E7E6208A}" type="slidenum">
              <a:rPr lang="sv-SE"/>
              <a:pPr>
                <a:defRPr/>
              </a:pPr>
              <a:t>‹#›</a:t>
            </a:fld>
            <a:endParaRPr lang="sv-SE"/>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objAndTwoObj">
  <p:cSld name="Rubrik, innehåll och två innehållsdelar">
    <p:spTree>
      <p:nvGrpSpPr>
        <p:cNvPr id="1" name=""/>
        <p:cNvGrpSpPr/>
        <p:nvPr/>
      </p:nvGrpSpPr>
      <p:grpSpPr>
        <a:xfrm>
          <a:off x="0" y="0"/>
          <a:ext cx="0" cy="0"/>
          <a:chOff x="0" y="0"/>
          <a:chExt cx="0" cy="0"/>
        </a:xfrm>
      </p:grpSpPr>
      <p:sp>
        <p:nvSpPr>
          <p:cNvPr id="2" name="Rubrik 1"/>
          <p:cNvSpPr>
            <a:spLocks noGrp="1"/>
          </p:cNvSpPr>
          <p:nvPr>
            <p:ph type="title"/>
          </p:nvPr>
        </p:nvSpPr>
        <p:spPr>
          <a:xfrm>
            <a:off x="914400" y="277813"/>
            <a:ext cx="7772400" cy="1143000"/>
          </a:xfrm>
        </p:spPr>
        <p:txBody>
          <a:bodyPr/>
          <a:lstStyle/>
          <a:p>
            <a:r>
              <a:rPr lang="sv-SE" smtClean="0"/>
              <a:t>Klicka här för att ändra format</a:t>
            </a:r>
            <a:endParaRPr lang="sv-SE"/>
          </a:p>
        </p:txBody>
      </p:sp>
      <p:sp>
        <p:nvSpPr>
          <p:cNvPr id="3" name="Platshållare för innehåll 2"/>
          <p:cNvSpPr>
            <a:spLocks noGrp="1"/>
          </p:cNvSpPr>
          <p:nvPr>
            <p:ph sz="half" idx="1"/>
          </p:nvPr>
        </p:nvSpPr>
        <p:spPr>
          <a:xfrm>
            <a:off x="914400" y="1600200"/>
            <a:ext cx="3810000" cy="4530725"/>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quarter" idx="2"/>
          </p:nvPr>
        </p:nvSpPr>
        <p:spPr>
          <a:xfrm>
            <a:off x="4876800" y="1600200"/>
            <a:ext cx="3810000" cy="2189163"/>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innehåll 4"/>
          <p:cNvSpPr>
            <a:spLocks noGrp="1"/>
          </p:cNvSpPr>
          <p:nvPr>
            <p:ph sz="quarter" idx="3"/>
          </p:nvPr>
        </p:nvSpPr>
        <p:spPr>
          <a:xfrm>
            <a:off x="4876800" y="3941763"/>
            <a:ext cx="3810000" cy="2189162"/>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6" name="Platshållare för datum 5"/>
          <p:cNvSpPr>
            <a:spLocks noGrp="1"/>
          </p:cNvSpPr>
          <p:nvPr>
            <p:ph type="dt" sz="half" idx="10"/>
          </p:nvPr>
        </p:nvSpPr>
        <p:spPr>
          <a:xfrm>
            <a:off x="914400" y="6251575"/>
            <a:ext cx="1981200" cy="457200"/>
          </a:xfrm>
          <a:prstGeom prst="rect">
            <a:avLst/>
          </a:prstGeom>
        </p:spPr>
        <p:txBody>
          <a:bodyPr/>
          <a:lstStyle>
            <a:lvl1pPr>
              <a:defRPr>
                <a:latin typeface="Arial" charset="0"/>
                <a:ea typeface="+mn-ea"/>
                <a:cs typeface="+mn-cs"/>
              </a:defRPr>
            </a:lvl1pPr>
          </a:lstStyle>
          <a:p>
            <a:pPr>
              <a:defRPr/>
            </a:pPr>
            <a:endParaRPr lang="sv-SE"/>
          </a:p>
        </p:txBody>
      </p:sp>
      <p:sp>
        <p:nvSpPr>
          <p:cNvPr id="7" name="Platshållare för sidfot 6"/>
          <p:cNvSpPr>
            <a:spLocks noGrp="1"/>
          </p:cNvSpPr>
          <p:nvPr>
            <p:ph type="ftr" sz="quarter" idx="11"/>
          </p:nvPr>
        </p:nvSpPr>
        <p:spPr>
          <a:xfrm>
            <a:off x="3352800" y="6248400"/>
            <a:ext cx="2971800" cy="457200"/>
          </a:xfrm>
          <a:prstGeom prst="rect">
            <a:avLst/>
          </a:prstGeom>
        </p:spPr>
        <p:txBody>
          <a:bodyPr/>
          <a:lstStyle>
            <a:lvl1pPr>
              <a:defRPr>
                <a:latin typeface="Arial" charset="0"/>
                <a:ea typeface="+mn-ea"/>
                <a:cs typeface="+mn-cs"/>
              </a:defRPr>
            </a:lvl1pPr>
          </a:lstStyle>
          <a:p>
            <a:pPr>
              <a:defRPr/>
            </a:pPr>
            <a:endParaRPr lang="sv-SE"/>
          </a:p>
        </p:txBody>
      </p:sp>
      <p:sp>
        <p:nvSpPr>
          <p:cNvPr id="8" name="Platshållare för bildnummer 7"/>
          <p:cNvSpPr>
            <a:spLocks noGrp="1"/>
          </p:cNvSpPr>
          <p:nvPr>
            <p:ph type="sldNum" sz="quarter" idx="12"/>
          </p:nvPr>
        </p:nvSpPr>
        <p:spPr>
          <a:xfrm>
            <a:off x="6781800" y="6248400"/>
            <a:ext cx="1905000" cy="457200"/>
          </a:xfrm>
          <a:prstGeom prst="rect">
            <a:avLst/>
          </a:prstGeom>
        </p:spPr>
        <p:txBody>
          <a:bodyPr/>
          <a:lstStyle>
            <a:lvl1pPr>
              <a:defRPr>
                <a:latin typeface="Arial" charset="0"/>
                <a:ea typeface="+mn-ea"/>
                <a:cs typeface="+mn-cs"/>
              </a:defRPr>
            </a:lvl1pPr>
          </a:lstStyle>
          <a:p>
            <a:pPr>
              <a:defRPr/>
            </a:pPr>
            <a:fld id="{F1B2E4DB-A07C-4FCA-8992-54C7B0307865}" type="slidenum">
              <a:rPr lang="sv-SE"/>
              <a:pPr>
                <a:defRPr/>
              </a:pPr>
              <a:t>‹#›</a:t>
            </a:fld>
            <a:endParaRPr lang="sv-SE"/>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354" y="2130848"/>
            <a:ext cx="7773293" cy="1470049"/>
          </a:xfrm>
        </p:spPr>
        <p:txBody>
          <a:bodyPr/>
          <a:lstStyle/>
          <a:p>
            <a:r>
              <a:rPr lang="sv-SE" smtClean="0"/>
              <a:t>Klicka här för att ändra format</a:t>
            </a:r>
            <a:endParaRPr lang="sv-SE"/>
          </a:p>
        </p:txBody>
      </p:sp>
      <p:sp>
        <p:nvSpPr>
          <p:cNvPr id="3" name="Underrubrik 2"/>
          <p:cNvSpPr>
            <a:spLocks noGrp="1"/>
          </p:cNvSpPr>
          <p:nvPr>
            <p:ph type="subTitle" idx="1"/>
          </p:nvPr>
        </p:nvSpPr>
        <p:spPr>
          <a:xfrm>
            <a:off x="1371824" y="3886649"/>
            <a:ext cx="6400354" cy="1752451"/>
          </a:xfrm>
        </p:spPr>
        <p:txBody>
          <a:bodyPr/>
          <a:lstStyle>
            <a:lvl1pPr marL="0" indent="0" algn="ctr">
              <a:buNone/>
              <a:defRPr/>
            </a:lvl1pPr>
            <a:lvl2pPr marL="321424" indent="0" algn="ctr">
              <a:buNone/>
              <a:defRPr/>
            </a:lvl2pPr>
            <a:lvl3pPr marL="642849" indent="0" algn="ctr">
              <a:buNone/>
              <a:defRPr/>
            </a:lvl3pPr>
            <a:lvl4pPr marL="964274" indent="0" algn="ctr">
              <a:buNone/>
              <a:defRPr/>
            </a:lvl4pPr>
            <a:lvl5pPr marL="1285697" indent="0" algn="ctr">
              <a:buNone/>
              <a:defRPr/>
            </a:lvl5pPr>
            <a:lvl6pPr marL="1607123" indent="0" algn="ctr">
              <a:buNone/>
              <a:defRPr/>
            </a:lvl6pPr>
            <a:lvl7pPr marL="1928546" indent="0" algn="ctr">
              <a:buNone/>
              <a:defRPr/>
            </a:lvl7pPr>
            <a:lvl8pPr marL="2249971" indent="0" algn="ctr">
              <a:buNone/>
              <a:defRPr/>
            </a:lvl8pPr>
            <a:lvl9pPr marL="2571396" indent="0" algn="ctr">
              <a:buNone/>
              <a:defRPr/>
            </a:lvl9pPr>
          </a:lstStyle>
          <a:p>
            <a:r>
              <a:rPr lang="sv-SE" smtClean="0"/>
              <a:t>Klicka här för att ändra format på underrubrik i bakgrunden</a:t>
            </a:r>
            <a:endParaRPr lang="sv-SE"/>
          </a:p>
        </p:txBody>
      </p:sp>
    </p:spTree>
  </p:cSld>
  <p:clrMapOvr>
    <a:masterClrMapping/>
  </p:clrMapOvr>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idx="1"/>
          </p:nvPr>
        </p:nvSpPr>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189" y="4406802"/>
            <a:ext cx="7772176" cy="1361777"/>
          </a:xfrm>
        </p:spPr>
        <p:txBody>
          <a:bodyPr anchor="t"/>
          <a:lstStyle>
            <a:lvl1pPr algn="l">
              <a:defRPr sz="2800" b="1" cap="all"/>
            </a:lvl1pPr>
          </a:lstStyle>
          <a:p>
            <a:r>
              <a:rPr lang="sv-SE" smtClean="0"/>
              <a:t>Klicka här för att ändra format</a:t>
            </a:r>
            <a:endParaRPr lang="sv-SE"/>
          </a:p>
        </p:txBody>
      </p:sp>
      <p:sp>
        <p:nvSpPr>
          <p:cNvPr id="3" name="Platshållare för text 2"/>
          <p:cNvSpPr>
            <a:spLocks noGrp="1"/>
          </p:cNvSpPr>
          <p:nvPr>
            <p:ph type="body" idx="1"/>
          </p:nvPr>
        </p:nvSpPr>
        <p:spPr>
          <a:xfrm>
            <a:off x="722189" y="2906613"/>
            <a:ext cx="7772176" cy="1500188"/>
          </a:xfrm>
        </p:spPr>
        <p:txBody>
          <a:bodyPr anchor="b"/>
          <a:lstStyle>
            <a:lvl1pPr marL="0" indent="0">
              <a:buNone/>
              <a:defRPr sz="1400"/>
            </a:lvl1pPr>
            <a:lvl2pPr marL="321424" indent="0">
              <a:buNone/>
              <a:defRPr sz="1300"/>
            </a:lvl2pPr>
            <a:lvl3pPr marL="642849" indent="0">
              <a:buNone/>
              <a:defRPr sz="1100"/>
            </a:lvl3pPr>
            <a:lvl4pPr marL="964274" indent="0">
              <a:buNone/>
              <a:defRPr sz="1000"/>
            </a:lvl4pPr>
            <a:lvl5pPr marL="1285697" indent="0">
              <a:buNone/>
              <a:defRPr sz="1000"/>
            </a:lvl5pPr>
            <a:lvl6pPr marL="1607123" indent="0">
              <a:buNone/>
              <a:defRPr sz="1000"/>
            </a:lvl6pPr>
            <a:lvl7pPr marL="1928546" indent="0">
              <a:buNone/>
              <a:defRPr sz="1000"/>
            </a:lvl7pPr>
            <a:lvl8pPr marL="2249971" indent="0">
              <a:buNone/>
              <a:defRPr sz="1000"/>
            </a:lvl8pPr>
            <a:lvl9pPr marL="2571396" indent="0">
              <a:buNone/>
              <a:defRPr sz="1000"/>
            </a:lvl9pPr>
          </a:lstStyle>
          <a:p>
            <a:pPr lvl="0"/>
            <a:r>
              <a:rPr lang="sv-SE" smtClean="0"/>
              <a:t>Klicka här för att ändra format på bakgrundstexten</a:t>
            </a:r>
          </a:p>
        </p:txBody>
      </p:sp>
    </p:spTree>
  </p:cSld>
  <p:clrMapOvr>
    <a:masterClrMapping/>
  </p:clrMapOvr>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sz="half" idx="1"/>
          </p:nvPr>
        </p:nvSpPr>
        <p:spPr>
          <a:xfrm>
            <a:off x="1696641" y="2321721"/>
            <a:ext cx="2803922" cy="4188023"/>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half" idx="2"/>
          </p:nvPr>
        </p:nvSpPr>
        <p:spPr>
          <a:xfrm>
            <a:off x="4607719" y="2321721"/>
            <a:ext cx="2803922" cy="4188023"/>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p:spPr>
        <p:txBody>
          <a:bodyPr/>
          <a:lstStyle>
            <a:lvl1pPr>
              <a:defRPr/>
            </a:lvl1pPr>
          </a:lstStyle>
          <a:p>
            <a:r>
              <a:rPr lang="sv-SE" smtClean="0"/>
              <a:t>Klicka här för att ändra format</a:t>
            </a:r>
            <a:endParaRPr lang="sv-SE"/>
          </a:p>
        </p:txBody>
      </p:sp>
      <p:sp>
        <p:nvSpPr>
          <p:cNvPr id="3" name="Platshållare för text 2"/>
          <p:cNvSpPr>
            <a:spLocks noGrp="1"/>
          </p:cNvSpPr>
          <p:nvPr>
            <p:ph type="body" idx="1"/>
          </p:nvPr>
        </p:nvSpPr>
        <p:spPr>
          <a:xfrm>
            <a:off x="457647" y="1534791"/>
            <a:ext cx="4039568" cy="639589"/>
          </a:xfrm>
        </p:spPr>
        <p:txBody>
          <a:bodyPr anchor="b"/>
          <a:lstStyle>
            <a:lvl1pPr marL="0" indent="0">
              <a:buNone/>
              <a:defRPr sz="1700" b="1"/>
            </a:lvl1pPr>
            <a:lvl2pPr marL="321424" indent="0">
              <a:buNone/>
              <a:defRPr sz="1400" b="1"/>
            </a:lvl2pPr>
            <a:lvl3pPr marL="642849" indent="0">
              <a:buNone/>
              <a:defRPr sz="1300" b="1"/>
            </a:lvl3pPr>
            <a:lvl4pPr marL="964274" indent="0">
              <a:buNone/>
              <a:defRPr sz="1100" b="1"/>
            </a:lvl4pPr>
            <a:lvl5pPr marL="1285697" indent="0">
              <a:buNone/>
              <a:defRPr sz="1100" b="1"/>
            </a:lvl5pPr>
            <a:lvl6pPr marL="1607123" indent="0">
              <a:buNone/>
              <a:defRPr sz="1100" b="1"/>
            </a:lvl6pPr>
            <a:lvl7pPr marL="1928546" indent="0">
              <a:buNone/>
              <a:defRPr sz="1100" b="1"/>
            </a:lvl7pPr>
            <a:lvl8pPr marL="2249971" indent="0">
              <a:buNone/>
              <a:defRPr sz="1100" b="1"/>
            </a:lvl8pPr>
            <a:lvl9pPr marL="2571396" indent="0">
              <a:buNone/>
              <a:defRPr sz="1100" b="1"/>
            </a:lvl9pPr>
          </a:lstStyle>
          <a:p>
            <a:pPr lvl="0"/>
            <a:r>
              <a:rPr lang="sv-SE" smtClean="0"/>
              <a:t>Klicka här för att ändra format på bakgrundstexten</a:t>
            </a:r>
          </a:p>
        </p:txBody>
      </p:sp>
      <p:sp>
        <p:nvSpPr>
          <p:cNvPr id="4" name="Platshållare för innehåll 3"/>
          <p:cNvSpPr>
            <a:spLocks noGrp="1"/>
          </p:cNvSpPr>
          <p:nvPr>
            <p:ph sz="half" idx="2"/>
          </p:nvPr>
        </p:nvSpPr>
        <p:spPr>
          <a:xfrm>
            <a:off x="457647" y="2174379"/>
            <a:ext cx="4039568"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text 4"/>
          <p:cNvSpPr>
            <a:spLocks noGrp="1"/>
          </p:cNvSpPr>
          <p:nvPr>
            <p:ph type="body" sz="quarter" idx="3"/>
          </p:nvPr>
        </p:nvSpPr>
        <p:spPr>
          <a:xfrm>
            <a:off x="4644555" y="1534791"/>
            <a:ext cx="4041799" cy="639589"/>
          </a:xfrm>
        </p:spPr>
        <p:txBody>
          <a:bodyPr anchor="b"/>
          <a:lstStyle>
            <a:lvl1pPr marL="0" indent="0">
              <a:buNone/>
              <a:defRPr sz="1700" b="1"/>
            </a:lvl1pPr>
            <a:lvl2pPr marL="321424" indent="0">
              <a:buNone/>
              <a:defRPr sz="1400" b="1"/>
            </a:lvl2pPr>
            <a:lvl3pPr marL="642849" indent="0">
              <a:buNone/>
              <a:defRPr sz="1300" b="1"/>
            </a:lvl3pPr>
            <a:lvl4pPr marL="964274" indent="0">
              <a:buNone/>
              <a:defRPr sz="1100" b="1"/>
            </a:lvl4pPr>
            <a:lvl5pPr marL="1285697" indent="0">
              <a:buNone/>
              <a:defRPr sz="1100" b="1"/>
            </a:lvl5pPr>
            <a:lvl6pPr marL="1607123" indent="0">
              <a:buNone/>
              <a:defRPr sz="1100" b="1"/>
            </a:lvl6pPr>
            <a:lvl7pPr marL="1928546" indent="0">
              <a:buNone/>
              <a:defRPr sz="1100" b="1"/>
            </a:lvl7pPr>
            <a:lvl8pPr marL="2249971" indent="0">
              <a:buNone/>
              <a:defRPr sz="1100" b="1"/>
            </a:lvl8pPr>
            <a:lvl9pPr marL="2571396" indent="0">
              <a:buNone/>
              <a:defRPr sz="1100" b="1"/>
            </a:lvl9pPr>
          </a:lstStyle>
          <a:p>
            <a:pPr lvl="0"/>
            <a:r>
              <a:rPr lang="sv-SE" smtClean="0"/>
              <a:t>Klicka här för att ändra format på bakgrundstexten</a:t>
            </a:r>
          </a:p>
        </p:txBody>
      </p:sp>
      <p:sp>
        <p:nvSpPr>
          <p:cNvPr id="6" name="Platshållare för innehåll 5"/>
          <p:cNvSpPr>
            <a:spLocks noGrp="1"/>
          </p:cNvSpPr>
          <p:nvPr>
            <p:ph sz="quarter" idx="4"/>
          </p:nvPr>
        </p:nvSpPr>
        <p:spPr>
          <a:xfrm>
            <a:off x="4644555" y="2174379"/>
            <a:ext cx="4041799"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Tree>
  </p:cSld>
  <p:clrMapOvr>
    <a:masterClrMapping/>
  </p:clrMapOvr>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Tree>
  </p:cSld>
  <p:clrMapOvr>
    <a:masterClrMapping/>
  </p:clrMapOvr>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649" y="273475"/>
            <a:ext cx="3008189" cy="1161975"/>
          </a:xfrm>
        </p:spPr>
        <p:txBody>
          <a:bodyPr/>
          <a:lstStyle>
            <a:lvl1pPr algn="l">
              <a:defRPr sz="1400" b="1"/>
            </a:lvl1pPr>
          </a:lstStyle>
          <a:p>
            <a:r>
              <a:rPr lang="sv-SE" smtClean="0"/>
              <a:t>Klicka här för att ändra format</a:t>
            </a:r>
            <a:endParaRPr lang="sv-SE"/>
          </a:p>
        </p:txBody>
      </p:sp>
      <p:sp>
        <p:nvSpPr>
          <p:cNvPr id="3" name="Platshållare för innehåll 2"/>
          <p:cNvSpPr>
            <a:spLocks noGrp="1"/>
          </p:cNvSpPr>
          <p:nvPr>
            <p:ph idx="1"/>
          </p:nvPr>
        </p:nvSpPr>
        <p:spPr>
          <a:xfrm>
            <a:off x="3575224" y="273473"/>
            <a:ext cx="5111130" cy="5852294"/>
          </a:xfrm>
        </p:spPr>
        <p:txBody>
          <a:bodyPr/>
          <a:lstStyle>
            <a:lvl1pPr>
              <a:defRPr sz="2200"/>
            </a:lvl1pPr>
            <a:lvl2pPr>
              <a:defRPr sz="2000"/>
            </a:lvl2pPr>
            <a:lvl3pPr>
              <a:defRPr sz="1700"/>
            </a:lvl3pPr>
            <a:lvl4pPr>
              <a:defRPr sz="1400"/>
            </a:lvl4pPr>
            <a:lvl5pPr>
              <a:defRPr sz="1400"/>
            </a:lvl5pPr>
            <a:lvl6pPr>
              <a:defRPr sz="1400"/>
            </a:lvl6pPr>
            <a:lvl7pPr>
              <a:defRPr sz="1400"/>
            </a:lvl7pPr>
            <a:lvl8pPr>
              <a:defRPr sz="1400"/>
            </a:lvl8pPr>
            <a:lvl9pPr>
              <a:defRPr sz="14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text 3"/>
          <p:cNvSpPr>
            <a:spLocks noGrp="1"/>
          </p:cNvSpPr>
          <p:nvPr>
            <p:ph type="body" sz="half" idx="2"/>
          </p:nvPr>
        </p:nvSpPr>
        <p:spPr>
          <a:xfrm>
            <a:off x="457649" y="1435448"/>
            <a:ext cx="3008189" cy="4690318"/>
          </a:xfrm>
        </p:spPr>
        <p:txBody>
          <a:bodyPr/>
          <a:lstStyle>
            <a:lvl1pPr marL="0" indent="0">
              <a:buNone/>
              <a:defRPr sz="1000"/>
            </a:lvl1pPr>
            <a:lvl2pPr marL="321424" indent="0">
              <a:buNone/>
              <a:defRPr sz="800"/>
            </a:lvl2pPr>
            <a:lvl3pPr marL="642849" indent="0">
              <a:buNone/>
              <a:defRPr sz="700"/>
            </a:lvl3pPr>
            <a:lvl4pPr marL="964274" indent="0">
              <a:buNone/>
              <a:defRPr sz="600"/>
            </a:lvl4pPr>
            <a:lvl5pPr marL="1285697" indent="0">
              <a:buNone/>
              <a:defRPr sz="600"/>
            </a:lvl5pPr>
            <a:lvl6pPr marL="1607123" indent="0">
              <a:buNone/>
              <a:defRPr sz="600"/>
            </a:lvl6pPr>
            <a:lvl7pPr marL="1928546" indent="0">
              <a:buNone/>
              <a:defRPr sz="600"/>
            </a:lvl7pPr>
            <a:lvl8pPr marL="2249971" indent="0">
              <a:buNone/>
              <a:defRPr sz="600"/>
            </a:lvl8pPr>
            <a:lvl9pPr marL="2571396" indent="0">
              <a:buNone/>
              <a:defRPr sz="600"/>
            </a:lvl9pPr>
          </a:lstStyle>
          <a:p>
            <a:pPr lvl="0"/>
            <a:r>
              <a:rPr lang="sv-SE" smtClean="0"/>
              <a:t>Klicka här för att ändra format på bakgrundstexten</a:t>
            </a: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Innehåll">
    <p:spTree>
      <p:nvGrpSpPr>
        <p:cNvPr id="1" name=""/>
        <p:cNvGrpSpPr/>
        <p:nvPr/>
      </p:nvGrpSpPr>
      <p:grpSpPr>
        <a:xfrm>
          <a:off x="0" y="0"/>
          <a:ext cx="0" cy="0"/>
          <a:chOff x="0" y="0"/>
          <a:chExt cx="0" cy="0"/>
        </a:xfrm>
      </p:grpSpPr>
      <p:sp>
        <p:nvSpPr>
          <p:cNvPr id="2" name="Platshållare för innehåll 1"/>
          <p:cNvSpPr>
            <a:spLocks noGrp="1"/>
          </p:cNvSpPr>
          <p:nvPr>
            <p:ph/>
          </p:nvPr>
        </p:nvSpPr>
        <p:spPr>
          <a:xfrm>
            <a:off x="914400" y="277813"/>
            <a:ext cx="7772400" cy="5853112"/>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3" name="Platshållare för datum 2"/>
          <p:cNvSpPr>
            <a:spLocks noGrp="1"/>
          </p:cNvSpPr>
          <p:nvPr>
            <p:ph type="dt" sz="half" idx="10"/>
          </p:nvPr>
        </p:nvSpPr>
        <p:spPr>
          <a:xfrm>
            <a:off x="914400" y="6251575"/>
            <a:ext cx="1981200" cy="457200"/>
          </a:xfrm>
          <a:prstGeom prst="rect">
            <a:avLst/>
          </a:prstGeom>
        </p:spPr>
        <p:txBody>
          <a:bodyPr/>
          <a:lstStyle>
            <a:lvl1pPr>
              <a:defRPr>
                <a:latin typeface="Arial" charset="0"/>
                <a:ea typeface="+mn-ea"/>
                <a:cs typeface="+mn-cs"/>
              </a:defRPr>
            </a:lvl1pPr>
          </a:lstStyle>
          <a:p>
            <a:pPr>
              <a:defRPr/>
            </a:pPr>
            <a:endParaRPr lang="sv-SE"/>
          </a:p>
        </p:txBody>
      </p:sp>
      <p:sp>
        <p:nvSpPr>
          <p:cNvPr id="4" name="Platshållare för sidfot 3"/>
          <p:cNvSpPr>
            <a:spLocks noGrp="1"/>
          </p:cNvSpPr>
          <p:nvPr>
            <p:ph type="ftr" sz="quarter" idx="11"/>
          </p:nvPr>
        </p:nvSpPr>
        <p:spPr>
          <a:xfrm>
            <a:off x="3352800" y="6248400"/>
            <a:ext cx="2971800" cy="457200"/>
          </a:xfrm>
          <a:prstGeom prst="rect">
            <a:avLst/>
          </a:prstGeom>
        </p:spPr>
        <p:txBody>
          <a:bodyPr/>
          <a:lstStyle>
            <a:lvl1pPr>
              <a:defRPr>
                <a:latin typeface="Arial" charset="0"/>
                <a:ea typeface="+mn-ea"/>
                <a:cs typeface="+mn-cs"/>
              </a:defRPr>
            </a:lvl1pPr>
          </a:lstStyle>
          <a:p>
            <a:pPr>
              <a:defRPr/>
            </a:pPr>
            <a:endParaRPr lang="sv-SE"/>
          </a:p>
        </p:txBody>
      </p:sp>
      <p:sp>
        <p:nvSpPr>
          <p:cNvPr id="5" name="Platshållare för bildnummer 4"/>
          <p:cNvSpPr>
            <a:spLocks noGrp="1"/>
          </p:cNvSpPr>
          <p:nvPr>
            <p:ph type="sldNum" sz="quarter" idx="12"/>
          </p:nvPr>
        </p:nvSpPr>
        <p:spPr>
          <a:xfrm>
            <a:off x="6781800" y="6248400"/>
            <a:ext cx="1905000" cy="457200"/>
          </a:xfrm>
          <a:prstGeom prst="rect">
            <a:avLst/>
          </a:prstGeom>
        </p:spPr>
        <p:txBody>
          <a:bodyPr/>
          <a:lstStyle>
            <a:lvl1pPr>
              <a:defRPr>
                <a:latin typeface="Arial" charset="0"/>
                <a:ea typeface="+mn-ea"/>
                <a:cs typeface="+mn-cs"/>
              </a:defRPr>
            </a:lvl1pPr>
          </a:lstStyle>
          <a:p>
            <a:pPr>
              <a:defRPr/>
            </a:pPr>
            <a:fld id="{253DEEB0-E8EE-483D-ADEE-267F61C93523}" type="slidenum">
              <a:rPr lang="sv-SE"/>
              <a:pPr>
                <a:defRPr/>
              </a:pPr>
              <a:t>‹#›</a:t>
            </a:fld>
            <a:endParaRPr lang="sv-SE"/>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637" y="4800824"/>
            <a:ext cx="5486177" cy="567035"/>
          </a:xfrm>
        </p:spPr>
        <p:txBody>
          <a:bodyPr/>
          <a:lstStyle>
            <a:lvl1pPr algn="l">
              <a:defRPr sz="1400" b="1"/>
            </a:lvl1pPr>
          </a:lstStyle>
          <a:p>
            <a:r>
              <a:rPr lang="sv-SE" smtClean="0"/>
              <a:t>Klicka här för att ändra format</a:t>
            </a:r>
            <a:endParaRPr lang="sv-SE"/>
          </a:p>
        </p:txBody>
      </p:sp>
      <p:sp>
        <p:nvSpPr>
          <p:cNvPr id="3" name="Platshållare för bild 2"/>
          <p:cNvSpPr>
            <a:spLocks noGrp="1"/>
          </p:cNvSpPr>
          <p:nvPr>
            <p:ph type="pic" idx="1"/>
          </p:nvPr>
        </p:nvSpPr>
        <p:spPr>
          <a:xfrm>
            <a:off x="1792637" y="612800"/>
            <a:ext cx="5486177" cy="4114354"/>
          </a:xfrm>
        </p:spPr>
        <p:txBody>
          <a:bodyPr/>
          <a:lstStyle>
            <a:lvl1pPr marL="0" indent="0">
              <a:buNone/>
              <a:defRPr sz="2200"/>
            </a:lvl1pPr>
            <a:lvl2pPr marL="321424" indent="0">
              <a:buNone/>
              <a:defRPr sz="2000"/>
            </a:lvl2pPr>
            <a:lvl3pPr marL="642849" indent="0">
              <a:buNone/>
              <a:defRPr sz="1700"/>
            </a:lvl3pPr>
            <a:lvl4pPr marL="964274" indent="0">
              <a:buNone/>
              <a:defRPr sz="1400"/>
            </a:lvl4pPr>
            <a:lvl5pPr marL="1285697" indent="0">
              <a:buNone/>
              <a:defRPr sz="1400"/>
            </a:lvl5pPr>
            <a:lvl6pPr marL="1607123" indent="0">
              <a:buNone/>
              <a:defRPr sz="1400"/>
            </a:lvl6pPr>
            <a:lvl7pPr marL="1928546" indent="0">
              <a:buNone/>
              <a:defRPr sz="1400"/>
            </a:lvl7pPr>
            <a:lvl8pPr marL="2249971" indent="0">
              <a:buNone/>
              <a:defRPr sz="1400"/>
            </a:lvl8pPr>
            <a:lvl9pPr marL="2571396" indent="0">
              <a:buNone/>
              <a:defRPr sz="1400"/>
            </a:lvl9pPr>
          </a:lstStyle>
          <a:p>
            <a:pPr lvl="0"/>
            <a:r>
              <a:rPr lang="sv-SE" noProof="0" smtClean="0">
                <a:sym typeface="Palatino" pitchFamily="18" charset="0"/>
              </a:rPr>
              <a:t>Klicka på ikonen för att lägga till en bild</a:t>
            </a:r>
          </a:p>
        </p:txBody>
      </p:sp>
      <p:sp>
        <p:nvSpPr>
          <p:cNvPr id="4" name="Platshållare för text 3"/>
          <p:cNvSpPr>
            <a:spLocks noGrp="1"/>
          </p:cNvSpPr>
          <p:nvPr>
            <p:ph type="body" sz="half" idx="2"/>
          </p:nvPr>
        </p:nvSpPr>
        <p:spPr>
          <a:xfrm>
            <a:off x="1792637" y="5367860"/>
            <a:ext cx="5486177" cy="804788"/>
          </a:xfrm>
        </p:spPr>
        <p:txBody>
          <a:bodyPr/>
          <a:lstStyle>
            <a:lvl1pPr marL="0" indent="0">
              <a:buNone/>
              <a:defRPr sz="1000"/>
            </a:lvl1pPr>
            <a:lvl2pPr marL="321424" indent="0">
              <a:buNone/>
              <a:defRPr sz="800"/>
            </a:lvl2pPr>
            <a:lvl3pPr marL="642849" indent="0">
              <a:buNone/>
              <a:defRPr sz="700"/>
            </a:lvl3pPr>
            <a:lvl4pPr marL="964274" indent="0">
              <a:buNone/>
              <a:defRPr sz="600"/>
            </a:lvl4pPr>
            <a:lvl5pPr marL="1285697" indent="0">
              <a:buNone/>
              <a:defRPr sz="600"/>
            </a:lvl5pPr>
            <a:lvl6pPr marL="1607123" indent="0">
              <a:buNone/>
              <a:defRPr sz="600"/>
            </a:lvl6pPr>
            <a:lvl7pPr marL="1928546" indent="0">
              <a:buNone/>
              <a:defRPr sz="600"/>
            </a:lvl7pPr>
            <a:lvl8pPr marL="2249971" indent="0">
              <a:buNone/>
              <a:defRPr sz="600"/>
            </a:lvl8pPr>
            <a:lvl9pPr marL="2571396" indent="0">
              <a:buNone/>
              <a:defRPr sz="600"/>
            </a:lvl9pPr>
          </a:lstStyle>
          <a:p>
            <a:pPr lvl="0"/>
            <a:r>
              <a:rPr lang="sv-SE" smtClean="0"/>
              <a:t>Klicka här för att ändra format på bakgrundstexten</a:t>
            </a:r>
          </a:p>
        </p:txBody>
      </p:sp>
    </p:spTree>
  </p:cSld>
  <p:clrMapOvr>
    <a:masterClrMapping/>
  </p:clrMapOvr>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lodrät text 2"/>
          <p:cNvSpPr>
            <a:spLocks noGrp="1"/>
          </p:cNvSpPr>
          <p:nvPr>
            <p:ph type="body" orient="vert" idx="1"/>
          </p:nvPr>
        </p:nvSpPr>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5982891" y="321471"/>
            <a:ext cx="1428750" cy="6188273"/>
          </a:xfrm>
        </p:spPr>
        <p:txBody>
          <a:bodyPr vert="eaVert"/>
          <a:lstStyle/>
          <a:p>
            <a:r>
              <a:rPr lang="sv-SE" smtClean="0"/>
              <a:t>Klicka här för att ändra format</a:t>
            </a:r>
            <a:endParaRPr lang="sv-SE"/>
          </a:p>
        </p:txBody>
      </p:sp>
      <p:sp>
        <p:nvSpPr>
          <p:cNvPr id="3" name="Platshållare för lodrät text 2"/>
          <p:cNvSpPr>
            <a:spLocks noGrp="1"/>
          </p:cNvSpPr>
          <p:nvPr>
            <p:ph type="body" orient="vert" idx="1"/>
          </p:nvPr>
        </p:nvSpPr>
        <p:spPr>
          <a:xfrm>
            <a:off x="1696641" y="321471"/>
            <a:ext cx="4179094" cy="6188273"/>
          </a:xfrm>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354" y="2130848"/>
            <a:ext cx="7773293" cy="1470049"/>
          </a:xfrm>
        </p:spPr>
        <p:txBody>
          <a:bodyPr/>
          <a:lstStyle/>
          <a:p>
            <a:r>
              <a:rPr lang="sv-SE" smtClean="0"/>
              <a:t>Klicka här för att ändra format</a:t>
            </a:r>
            <a:endParaRPr lang="sv-SE"/>
          </a:p>
        </p:txBody>
      </p:sp>
      <p:sp>
        <p:nvSpPr>
          <p:cNvPr id="3" name="Underrubrik 2"/>
          <p:cNvSpPr>
            <a:spLocks noGrp="1"/>
          </p:cNvSpPr>
          <p:nvPr>
            <p:ph type="subTitle" idx="1"/>
          </p:nvPr>
        </p:nvSpPr>
        <p:spPr>
          <a:xfrm>
            <a:off x="1371824" y="3886650"/>
            <a:ext cx="6400354" cy="1752451"/>
          </a:xfrm>
        </p:spPr>
        <p:txBody>
          <a:bodyPr/>
          <a:lstStyle>
            <a:lvl1pPr marL="0" indent="0" algn="ctr">
              <a:buNone/>
              <a:defRPr/>
            </a:lvl1pPr>
            <a:lvl2pPr marL="321407" indent="0" algn="ctr">
              <a:buNone/>
              <a:defRPr/>
            </a:lvl2pPr>
            <a:lvl3pPr marL="642816" indent="0" algn="ctr">
              <a:buNone/>
              <a:defRPr/>
            </a:lvl3pPr>
            <a:lvl4pPr marL="964224" indent="0" algn="ctr">
              <a:buNone/>
              <a:defRPr/>
            </a:lvl4pPr>
            <a:lvl5pPr marL="1285631" indent="0" algn="ctr">
              <a:buNone/>
              <a:defRPr/>
            </a:lvl5pPr>
            <a:lvl6pPr marL="1607041" indent="0" algn="ctr">
              <a:buNone/>
              <a:defRPr/>
            </a:lvl6pPr>
            <a:lvl7pPr marL="1928447" indent="0" algn="ctr">
              <a:buNone/>
              <a:defRPr/>
            </a:lvl7pPr>
            <a:lvl8pPr marL="2249856" indent="0" algn="ctr">
              <a:buNone/>
              <a:defRPr/>
            </a:lvl8pPr>
            <a:lvl9pPr marL="2571264" indent="0" algn="ctr">
              <a:buNone/>
              <a:defRPr/>
            </a:lvl9pPr>
          </a:lstStyle>
          <a:p>
            <a:r>
              <a:rPr lang="sv-SE" smtClean="0"/>
              <a:t>Klicka här för att ändra format på underrubrik i bakgrunden</a:t>
            </a:r>
            <a:endParaRPr lang="sv-SE"/>
          </a:p>
        </p:txBody>
      </p:sp>
    </p:spTree>
  </p:cSld>
  <p:clrMapOvr>
    <a:masterClrMapping/>
  </p:clrMapOvr>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idx="1"/>
          </p:nvPr>
        </p:nvSpPr>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189" y="4406802"/>
            <a:ext cx="7772176" cy="1361777"/>
          </a:xfrm>
        </p:spPr>
        <p:txBody>
          <a:bodyPr anchor="t"/>
          <a:lstStyle>
            <a:lvl1pPr algn="l">
              <a:defRPr sz="2800" b="1" cap="all"/>
            </a:lvl1pPr>
          </a:lstStyle>
          <a:p>
            <a:r>
              <a:rPr lang="sv-SE" smtClean="0"/>
              <a:t>Klicka här för att ändra format</a:t>
            </a:r>
            <a:endParaRPr lang="sv-SE"/>
          </a:p>
        </p:txBody>
      </p:sp>
      <p:sp>
        <p:nvSpPr>
          <p:cNvPr id="3" name="Platshållare för text 2"/>
          <p:cNvSpPr>
            <a:spLocks noGrp="1"/>
          </p:cNvSpPr>
          <p:nvPr>
            <p:ph type="body" idx="1"/>
          </p:nvPr>
        </p:nvSpPr>
        <p:spPr>
          <a:xfrm>
            <a:off x="722189" y="2906613"/>
            <a:ext cx="7772176" cy="1500188"/>
          </a:xfrm>
        </p:spPr>
        <p:txBody>
          <a:bodyPr anchor="b"/>
          <a:lstStyle>
            <a:lvl1pPr marL="0" indent="0">
              <a:buNone/>
              <a:defRPr sz="1400"/>
            </a:lvl1pPr>
            <a:lvl2pPr marL="321407" indent="0">
              <a:buNone/>
              <a:defRPr sz="1300"/>
            </a:lvl2pPr>
            <a:lvl3pPr marL="642816" indent="0">
              <a:buNone/>
              <a:defRPr sz="1100"/>
            </a:lvl3pPr>
            <a:lvl4pPr marL="964224" indent="0">
              <a:buNone/>
              <a:defRPr sz="1000"/>
            </a:lvl4pPr>
            <a:lvl5pPr marL="1285631" indent="0">
              <a:buNone/>
              <a:defRPr sz="1000"/>
            </a:lvl5pPr>
            <a:lvl6pPr marL="1607041" indent="0">
              <a:buNone/>
              <a:defRPr sz="1000"/>
            </a:lvl6pPr>
            <a:lvl7pPr marL="1928447" indent="0">
              <a:buNone/>
              <a:defRPr sz="1000"/>
            </a:lvl7pPr>
            <a:lvl8pPr marL="2249856" indent="0">
              <a:buNone/>
              <a:defRPr sz="1000"/>
            </a:lvl8pPr>
            <a:lvl9pPr marL="2571264" indent="0">
              <a:buNone/>
              <a:defRPr sz="1000"/>
            </a:lvl9pPr>
          </a:lstStyle>
          <a:p>
            <a:pPr lvl="0"/>
            <a:r>
              <a:rPr lang="sv-SE" smtClean="0"/>
              <a:t>Klicka här för att ändra format på bakgrundstexten</a:t>
            </a:r>
          </a:p>
        </p:txBody>
      </p:sp>
    </p:spTree>
  </p:cSld>
  <p:clrMapOvr>
    <a:masterClrMapping/>
  </p:clrMapOvr>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sz="half" idx="1"/>
          </p:nvPr>
        </p:nvSpPr>
        <p:spPr>
          <a:xfrm>
            <a:off x="1696641" y="2321722"/>
            <a:ext cx="2803922" cy="4188023"/>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half" idx="2"/>
          </p:nvPr>
        </p:nvSpPr>
        <p:spPr>
          <a:xfrm>
            <a:off x="4607719" y="2321722"/>
            <a:ext cx="2803922" cy="4188023"/>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p:spPr>
        <p:txBody>
          <a:bodyPr/>
          <a:lstStyle>
            <a:lvl1pPr>
              <a:defRPr/>
            </a:lvl1pPr>
          </a:lstStyle>
          <a:p>
            <a:r>
              <a:rPr lang="sv-SE" smtClean="0"/>
              <a:t>Klicka här för att ändra format</a:t>
            </a:r>
            <a:endParaRPr lang="sv-SE"/>
          </a:p>
        </p:txBody>
      </p:sp>
      <p:sp>
        <p:nvSpPr>
          <p:cNvPr id="3" name="Platshållare för text 2"/>
          <p:cNvSpPr>
            <a:spLocks noGrp="1"/>
          </p:cNvSpPr>
          <p:nvPr>
            <p:ph type="body" idx="1"/>
          </p:nvPr>
        </p:nvSpPr>
        <p:spPr>
          <a:xfrm>
            <a:off x="457647" y="1534791"/>
            <a:ext cx="4039568" cy="639589"/>
          </a:xfrm>
        </p:spPr>
        <p:txBody>
          <a:bodyPr anchor="b"/>
          <a:lstStyle>
            <a:lvl1pPr marL="0" indent="0">
              <a:buNone/>
              <a:defRPr sz="1700" b="1"/>
            </a:lvl1pPr>
            <a:lvl2pPr marL="321407" indent="0">
              <a:buNone/>
              <a:defRPr sz="1400" b="1"/>
            </a:lvl2pPr>
            <a:lvl3pPr marL="642816" indent="0">
              <a:buNone/>
              <a:defRPr sz="1300" b="1"/>
            </a:lvl3pPr>
            <a:lvl4pPr marL="964224" indent="0">
              <a:buNone/>
              <a:defRPr sz="1100" b="1"/>
            </a:lvl4pPr>
            <a:lvl5pPr marL="1285631" indent="0">
              <a:buNone/>
              <a:defRPr sz="1100" b="1"/>
            </a:lvl5pPr>
            <a:lvl6pPr marL="1607041" indent="0">
              <a:buNone/>
              <a:defRPr sz="1100" b="1"/>
            </a:lvl6pPr>
            <a:lvl7pPr marL="1928447" indent="0">
              <a:buNone/>
              <a:defRPr sz="1100" b="1"/>
            </a:lvl7pPr>
            <a:lvl8pPr marL="2249856" indent="0">
              <a:buNone/>
              <a:defRPr sz="1100" b="1"/>
            </a:lvl8pPr>
            <a:lvl9pPr marL="2571264" indent="0">
              <a:buNone/>
              <a:defRPr sz="1100" b="1"/>
            </a:lvl9pPr>
          </a:lstStyle>
          <a:p>
            <a:pPr lvl="0"/>
            <a:r>
              <a:rPr lang="sv-SE" smtClean="0"/>
              <a:t>Klicka här för att ändra format på bakgrundstexten</a:t>
            </a:r>
          </a:p>
        </p:txBody>
      </p:sp>
      <p:sp>
        <p:nvSpPr>
          <p:cNvPr id="4" name="Platshållare för innehåll 3"/>
          <p:cNvSpPr>
            <a:spLocks noGrp="1"/>
          </p:cNvSpPr>
          <p:nvPr>
            <p:ph sz="half" idx="2"/>
          </p:nvPr>
        </p:nvSpPr>
        <p:spPr>
          <a:xfrm>
            <a:off x="457647" y="2174379"/>
            <a:ext cx="4039568"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text 4"/>
          <p:cNvSpPr>
            <a:spLocks noGrp="1"/>
          </p:cNvSpPr>
          <p:nvPr>
            <p:ph type="body" sz="quarter" idx="3"/>
          </p:nvPr>
        </p:nvSpPr>
        <p:spPr>
          <a:xfrm>
            <a:off x="4644555" y="1534791"/>
            <a:ext cx="4041799" cy="639589"/>
          </a:xfrm>
        </p:spPr>
        <p:txBody>
          <a:bodyPr anchor="b"/>
          <a:lstStyle>
            <a:lvl1pPr marL="0" indent="0">
              <a:buNone/>
              <a:defRPr sz="1700" b="1"/>
            </a:lvl1pPr>
            <a:lvl2pPr marL="321407" indent="0">
              <a:buNone/>
              <a:defRPr sz="1400" b="1"/>
            </a:lvl2pPr>
            <a:lvl3pPr marL="642816" indent="0">
              <a:buNone/>
              <a:defRPr sz="1300" b="1"/>
            </a:lvl3pPr>
            <a:lvl4pPr marL="964224" indent="0">
              <a:buNone/>
              <a:defRPr sz="1100" b="1"/>
            </a:lvl4pPr>
            <a:lvl5pPr marL="1285631" indent="0">
              <a:buNone/>
              <a:defRPr sz="1100" b="1"/>
            </a:lvl5pPr>
            <a:lvl6pPr marL="1607041" indent="0">
              <a:buNone/>
              <a:defRPr sz="1100" b="1"/>
            </a:lvl6pPr>
            <a:lvl7pPr marL="1928447" indent="0">
              <a:buNone/>
              <a:defRPr sz="1100" b="1"/>
            </a:lvl7pPr>
            <a:lvl8pPr marL="2249856" indent="0">
              <a:buNone/>
              <a:defRPr sz="1100" b="1"/>
            </a:lvl8pPr>
            <a:lvl9pPr marL="2571264" indent="0">
              <a:buNone/>
              <a:defRPr sz="1100" b="1"/>
            </a:lvl9pPr>
          </a:lstStyle>
          <a:p>
            <a:pPr lvl="0"/>
            <a:r>
              <a:rPr lang="sv-SE" smtClean="0"/>
              <a:t>Klicka här för att ändra format på bakgrundstexten</a:t>
            </a:r>
          </a:p>
        </p:txBody>
      </p:sp>
      <p:sp>
        <p:nvSpPr>
          <p:cNvPr id="6" name="Platshållare för innehåll 5"/>
          <p:cNvSpPr>
            <a:spLocks noGrp="1"/>
          </p:cNvSpPr>
          <p:nvPr>
            <p:ph sz="quarter" idx="4"/>
          </p:nvPr>
        </p:nvSpPr>
        <p:spPr>
          <a:xfrm>
            <a:off x="4644555" y="2174379"/>
            <a:ext cx="4041799"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Tree>
  </p:cSld>
  <p:clrMapOvr>
    <a:masterClrMapping/>
  </p:clrMapOvr>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Rubrik, text och innehåll">
    <p:spTree>
      <p:nvGrpSpPr>
        <p:cNvPr id="1" name=""/>
        <p:cNvGrpSpPr/>
        <p:nvPr/>
      </p:nvGrpSpPr>
      <p:grpSpPr>
        <a:xfrm>
          <a:off x="0" y="0"/>
          <a:ext cx="0" cy="0"/>
          <a:chOff x="0" y="0"/>
          <a:chExt cx="0" cy="0"/>
        </a:xfrm>
      </p:grpSpPr>
      <p:sp>
        <p:nvSpPr>
          <p:cNvPr id="2" name="Rubrik 1"/>
          <p:cNvSpPr>
            <a:spLocks noGrp="1"/>
          </p:cNvSpPr>
          <p:nvPr>
            <p:ph type="title"/>
          </p:nvPr>
        </p:nvSpPr>
        <p:spPr>
          <a:xfrm>
            <a:off x="914400" y="277813"/>
            <a:ext cx="7772400" cy="1143000"/>
          </a:xfrm>
        </p:spPr>
        <p:txBody>
          <a:bodyPr/>
          <a:lstStyle/>
          <a:p>
            <a:r>
              <a:rPr lang="sv-SE" smtClean="0"/>
              <a:t>Klicka här för att ändra format</a:t>
            </a:r>
            <a:endParaRPr lang="sv-SE"/>
          </a:p>
        </p:txBody>
      </p:sp>
      <p:sp>
        <p:nvSpPr>
          <p:cNvPr id="3" name="Platshållare för text 2"/>
          <p:cNvSpPr>
            <a:spLocks noGrp="1"/>
          </p:cNvSpPr>
          <p:nvPr>
            <p:ph type="body" sz="half" idx="1"/>
          </p:nvPr>
        </p:nvSpPr>
        <p:spPr>
          <a:xfrm>
            <a:off x="914400" y="1600200"/>
            <a:ext cx="3810000" cy="4530725"/>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half" idx="2"/>
          </p:nvPr>
        </p:nvSpPr>
        <p:spPr>
          <a:xfrm>
            <a:off x="4876800" y="1600200"/>
            <a:ext cx="3810000" cy="4530725"/>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datum 4"/>
          <p:cNvSpPr>
            <a:spLocks noGrp="1"/>
          </p:cNvSpPr>
          <p:nvPr>
            <p:ph type="dt" sz="half" idx="10"/>
          </p:nvPr>
        </p:nvSpPr>
        <p:spPr>
          <a:xfrm>
            <a:off x="914400" y="6251575"/>
            <a:ext cx="1981200" cy="457200"/>
          </a:xfrm>
          <a:prstGeom prst="rect">
            <a:avLst/>
          </a:prstGeom>
        </p:spPr>
        <p:txBody>
          <a:bodyPr/>
          <a:lstStyle>
            <a:lvl1pPr>
              <a:defRPr>
                <a:latin typeface="Arial" charset="0"/>
                <a:ea typeface="+mn-ea"/>
                <a:cs typeface="+mn-cs"/>
              </a:defRPr>
            </a:lvl1pPr>
          </a:lstStyle>
          <a:p>
            <a:pPr>
              <a:defRPr/>
            </a:pPr>
            <a:endParaRPr lang="sv-SE"/>
          </a:p>
        </p:txBody>
      </p:sp>
      <p:sp>
        <p:nvSpPr>
          <p:cNvPr id="6" name="Platshållare för sidfot 5"/>
          <p:cNvSpPr>
            <a:spLocks noGrp="1"/>
          </p:cNvSpPr>
          <p:nvPr>
            <p:ph type="ftr" sz="quarter" idx="11"/>
          </p:nvPr>
        </p:nvSpPr>
        <p:spPr>
          <a:xfrm>
            <a:off x="3352800" y="6248400"/>
            <a:ext cx="2971800" cy="457200"/>
          </a:xfrm>
          <a:prstGeom prst="rect">
            <a:avLst/>
          </a:prstGeom>
        </p:spPr>
        <p:txBody>
          <a:bodyPr/>
          <a:lstStyle>
            <a:lvl1pPr>
              <a:defRPr>
                <a:latin typeface="Arial" charset="0"/>
                <a:ea typeface="+mn-ea"/>
                <a:cs typeface="+mn-cs"/>
              </a:defRPr>
            </a:lvl1pPr>
          </a:lstStyle>
          <a:p>
            <a:pPr>
              <a:defRPr/>
            </a:pPr>
            <a:endParaRPr lang="sv-SE"/>
          </a:p>
        </p:txBody>
      </p:sp>
      <p:sp>
        <p:nvSpPr>
          <p:cNvPr id="7" name="Platshållare för bildnummer 6"/>
          <p:cNvSpPr>
            <a:spLocks noGrp="1"/>
          </p:cNvSpPr>
          <p:nvPr>
            <p:ph type="sldNum" sz="quarter" idx="12"/>
          </p:nvPr>
        </p:nvSpPr>
        <p:spPr>
          <a:xfrm>
            <a:off x="6781800" y="6248400"/>
            <a:ext cx="1905000" cy="457200"/>
          </a:xfrm>
          <a:prstGeom prst="rect">
            <a:avLst/>
          </a:prstGeom>
        </p:spPr>
        <p:txBody>
          <a:bodyPr/>
          <a:lstStyle>
            <a:lvl1pPr>
              <a:defRPr>
                <a:latin typeface="Arial" charset="0"/>
                <a:ea typeface="+mn-ea"/>
                <a:cs typeface="+mn-cs"/>
              </a:defRPr>
            </a:lvl1pPr>
          </a:lstStyle>
          <a:p>
            <a:pPr>
              <a:defRPr/>
            </a:pPr>
            <a:fld id="{C5FA7266-3949-40FF-81DB-D2A529419C9F}" type="slidenum">
              <a:rPr lang="sv-SE"/>
              <a:pPr>
                <a:defRPr/>
              </a:pPr>
              <a:t>‹#›</a:t>
            </a:fld>
            <a:endParaRPr lang="sv-SE"/>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650" y="273476"/>
            <a:ext cx="3008189" cy="1161975"/>
          </a:xfrm>
        </p:spPr>
        <p:txBody>
          <a:bodyPr/>
          <a:lstStyle>
            <a:lvl1pPr algn="l">
              <a:defRPr sz="1400" b="1"/>
            </a:lvl1pPr>
          </a:lstStyle>
          <a:p>
            <a:r>
              <a:rPr lang="sv-SE" smtClean="0"/>
              <a:t>Klicka här för att ändra format</a:t>
            </a:r>
            <a:endParaRPr lang="sv-SE"/>
          </a:p>
        </p:txBody>
      </p:sp>
      <p:sp>
        <p:nvSpPr>
          <p:cNvPr id="3" name="Platshållare för innehåll 2"/>
          <p:cNvSpPr>
            <a:spLocks noGrp="1"/>
          </p:cNvSpPr>
          <p:nvPr>
            <p:ph idx="1"/>
          </p:nvPr>
        </p:nvSpPr>
        <p:spPr>
          <a:xfrm>
            <a:off x="3575224" y="273473"/>
            <a:ext cx="5111130" cy="5852294"/>
          </a:xfrm>
        </p:spPr>
        <p:txBody>
          <a:bodyPr/>
          <a:lstStyle>
            <a:lvl1pPr>
              <a:defRPr sz="2200"/>
            </a:lvl1pPr>
            <a:lvl2pPr>
              <a:defRPr sz="2000"/>
            </a:lvl2pPr>
            <a:lvl3pPr>
              <a:defRPr sz="1700"/>
            </a:lvl3pPr>
            <a:lvl4pPr>
              <a:defRPr sz="1400"/>
            </a:lvl4pPr>
            <a:lvl5pPr>
              <a:defRPr sz="1400"/>
            </a:lvl5pPr>
            <a:lvl6pPr>
              <a:defRPr sz="1400"/>
            </a:lvl6pPr>
            <a:lvl7pPr>
              <a:defRPr sz="1400"/>
            </a:lvl7pPr>
            <a:lvl8pPr>
              <a:defRPr sz="1400"/>
            </a:lvl8pPr>
            <a:lvl9pPr>
              <a:defRPr sz="14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text 3"/>
          <p:cNvSpPr>
            <a:spLocks noGrp="1"/>
          </p:cNvSpPr>
          <p:nvPr>
            <p:ph type="body" sz="half" idx="2"/>
          </p:nvPr>
        </p:nvSpPr>
        <p:spPr>
          <a:xfrm>
            <a:off x="457650" y="1435448"/>
            <a:ext cx="3008189" cy="4690318"/>
          </a:xfrm>
        </p:spPr>
        <p:txBody>
          <a:bodyPr/>
          <a:lstStyle>
            <a:lvl1pPr marL="0" indent="0">
              <a:buNone/>
              <a:defRPr sz="1000"/>
            </a:lvl1pPr>
            <a:lvl2pPr marL="321407" indent="0">
              <a:buNone/>
              <a:defRPr sz="800"/>
            </a:lvl2pPr>
            <a:lvl3pPr marL="642816" indent="0">
              <a:buNone/>
              <a:defRPr sz="700"/>
            </a:lvl3pPr>
            <a:lvl4pPr marL="964224" indent="0">
              <a:buNone/>
              <a:defRPr sz="600"/>
            </a:lvl4pPr>
            <a:lvl5pPr marL="1285631" indent="0">
              <a:buNone/>
              <a:defRPr sz="600"/>
            </a:lvl5pPr>
            <a:lvl6pPr marL="1607041" indent="0">
              <a:buNone/>
              <a:defRPr sz="600"/>
            </a:lvl6pPr>
            <a:lvl7pPr marL="1928447" indent="0">
              <a:buNone/>
              <a:defRPr sz="600"/>
            </a:lvl7pPr>
            <a:lvl8pPr marL="2249856" indent="0">
              <a:buNone/>
              <a:defRPr sz="600"/>
            </a:lvl8pPr>
            <a:lvl9pPr marL="2571264" indent="0">
              <a:buNone/>
              <a:defRPr sz="600"/>
            </a:lvl9pPr>
          </a:lstStyle>
          <a:p>
            <a:pPr lvl="0"/>
            <a:r>
              <a:rPr lang="sv-SE" smtClean="0"/>
              <a:t>Klicka här för att ändra format på bakgrundstexten</a:t>
            </a:r>
          </a:p>
        </p:txBody>
      </p:sp>
    </p:spTree>
  </p:cSld>
  <p:clrMapOvr>
    <a:masterClrMapping/>
  </p:clrMapOvr>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638" y="4800824"/>
            <a:ext cx="5486177" cy="567035"/>
          </a:xfrm>
        </p:spPr>
        <p:txBody>
          <a:bodyPr/>
          <a:lstStyle>
            <a:lvl1pPr algn="l">
              <a:defRPr sz="1400" b="1"/>
            </a:lvl1pPr>
          </a:lstStyle>
          <a:p>
            <a:r>
              <a:rPr lang="sv-SE" smtClean="0"/>
              <a:t>Klicka här för att ändra format</a:t>
            </a:r>
            <a:endParaRPr lang="sv-SE"/>
          </a:p>
        </p:txBody>
      </p:sp>
      <p:sp>
        <p:nvSpPr>
          <p:cNvPr id="3" name="Platshållare för bild 2"/>
          <p:cNvSpPr>
            <a:spLocks noGrp="1"/>
          </p:cNvSpPr>
          <p:nvPr>
            <p:ph type="pic" idx="1"/>
          </p:nvPr>
        </p:nvSpPr>
        <p:spPr>
          <a:xfrm>
            <a:off x="1792638" y="612800"/>
            <a:ext cx="5486177" cy="4114354"/>
          </a:xfrm>
        </p:spPr>
        <p:txBody>
          <a:bodyPr/>
          <a:lstStyle>
            <a:lvl1pPr marL="0" indent="0">
              <a:buNone/>
              <a:defRPr sz="2200"/>
            </a:lvl1pPr>
            <a:lvl2pPr marL="321407" indent="0">
              <a:buNone/>
              <a:defRPr sz="2000"/>
            </a:lvl2pPr>
            <a:lvl3pPr marL="642816" indent="0">
              <a:buNone/>
              <a:defRPr sz="1700"/>
            </a:lvl3pPr>
            <a:lvl4pPr marL="964224" indent="0">
              <a:buNone/>
              <a:defRPr sz="1400"/>
            </a:lvl4pPr>
            <a:lvl5pPr marL="1285631" indent="0">
              <a:buNone/>
              <a:defRPr sz="1400"/>
            </a:lvl5pPr>
            <a:lvl6pPr marL="1607041" indent="0">
              <a:buNone/>
              <a:defRPr sz="1400"/>
            </a:lvl6pPr>
            <a:lvl7pPr marL="1928447" indent="0">
              <a:buNone/>
              <a:defRPr sz="1400"/>
            </a:lvl7pPr>
            <a:lvl8pPr marL="2249856" indent="0">
              <a:buNone/>
              <a:defRPr sz="1400"/>
            </a:lvl8pPr>
            <a:lvl9pPr marL="2571264" indent="0">
              <a:buNone/>
              <a:defRPr sz="1400"/>
            </a:lvl9pPr>
          </a:lstStyle>
          <a:p>
            <a:pPr lvl="0"/>
            <a:r>
              <a:rPr lang="sv-SE" noProof="0" smtClean="0">
                <a:sym typeface="Palatino" pitchFamily="18" charset="0"/>
              </a:rPr>
              <a:t>Klicka på ikonen för att lägga till en bild</a:t>
            </a:r>
          </a:p>
        </p:txBody>
      </p:sp>
      <p:sp>
        <p:nvSpPr>
          <p:cNvPr id="4" name="Platshållare för text 3"/>
          <p:cNvSpPr>
            <a:spLocks noGrp="1"/>
          </p:cNvSpPr>
          <p:nvPr>
            <p:ph type="body" sz="half" idx="2"/>
          </p:nvPr>
        </p:nvSpPr>
        <p:spPr>
          <a:xfrm>
            <a:off x="1792638" y="5367860"/>
            <a:ext cx="5486177" cy="804788"/>
          </a:xfrm>
        </p:spPr>
        <p:txBody>
          <a:bodyPr/>
          <a:lstStyle>
            <a:lvl1pPr marL="0" indent="0">
              <a:buNone/>
              <a:defRPr sz="1000"/>
            </a:lvl1pPr>
            <a:lvl2pPr marL="321407" indent="0">
              <a:buNone/>
              <a:defRPr sz="800"/>
            </a:lvl2pPr>
            <a:lvl3pPr marL="642816" indent="0">
              <a:buNone/>
              <a:defRPr sz="700"/>
            </a:lvl3pPr>
            <a:lvl4pPr marL="964224" indent="0">
              <a:buNone/>
              <a:defRPr sz="600"/>
            </a:lvl4pPr>
            <a:lvl5pPr marL="1285631" indent="0">
              <a:buNone/>
              <a:defRPr sz="600"/>
            </a:lvl5pPr>
            <a:lvl6pPr marL="1607041" indent="0">
              <a:buNone/>
              <a:defRPr sz="600"/>
            </a:lvl6pPr>
            <a:lvl7pPr marL="1928447" indent="0">
              <a:buNone/>
              <a:defRPr sz="600"/>
            </a:lvl7pPr>
            <a:lvl8pPr marL="2249856" indent="0">
              <a:buNone/>
              <a:defRPr sz="600"/>
            </a:lvl8pPr>
            <a:lvl9pPr marL="2571264" indent="0">
              <a:buNone/>
              <a:defRPr sz="600"/>
            </a:lvl9pPr>
          </a:lstStyle>
          <a:p>
            <a:pPr lvl="0"/>
            <a:r>
              <a:rPr lang="sv-SE" smtClean="0"/>
              <a:t>Klicka här för att ändra format på bakgrundstexten</a:t>
            </a:r>
          </a:p>
        </p:txBody>
      </p:sp>
    </p:spTree>
  </p:cSld>
  <p:clrMapOvr>
    <a:masterClrMapping/>
  </p:clrMapOvr>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lodrät text 2"/>
          <p:cNvSpPr>
            <a:spLocks noGrp="1"/>
          </p:cNvSpPr>
          <p:nvPr>
            <p:ph type="body" orient="vert" idx="1"/>
          </p:nvPr>
        </p:nvSpPr>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133.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5982891" y="321472"/>
            <a:ext cx="1428750" cy="6188273"/>
          </a:xfrm>
        </p:spPr>
        <p:txBody>
          <a:bodyPr vert="eaVert"/>
          <a:lstStyle/>
          <a:p>
            <a:r>
              <a:rPr lang="sv-SE" smtClean="0"/>
              <a:t>Klicka här för att ändra format</a:t>
            </a:r>
            <a:endParaRPr lang="sv-SE"/>
          </a:p>
        </p:txBody>
      </p:sp>
      <p:sp>
        <p:nvSpPr>
          <p:cNvPr id="3" name="Platshållare för lodrät text 2"/>
          <p:cNvSpPr>
            <a:spLocks noGrp="1"/>
          </p:cNvSpPr>
          <p:nvPr>
            <p:ph type="body" orient="vert" idx="1"/>
          </p:nvPr>
        </p:nvSpPr>
        <p:spPr>
          <a:xfrm>
            <a:off x="1696641" y="321472"/>
            <a:ext cx="4179094" cy="6188273"/>
          </a:xfrm>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134.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354" y="2130848"/>
            <a:ext cx="7773293" cy="1470049"/>
          </a:xfrm>
        </p:spPr>
        <p:txBody>
          <a:bodyPr/>
          <a:lstStyle/>
          <a:p>
            <a:r>
              <a:rPr lang="sv-SE" smtClean="0"/>
              <a:t>Klicka här för att ändra format</a:t>
            </a:r>
            <a:endParaRPr lang="sv-SE"/>
          </a:p>
        </p:txBody>
      </p:sp>
      <p:sp>
        <p:nvSpPr>
          <p:cNvPr id="3" name="Underrubrik 2"/>
          <p:cNvSpPr>
            <a:spLocks noGrp="1"/>
          </p:cNvSpPr>
          <p:nvPr>
            <p:ph type="subTitle" idx="1"/>
          </p:nvPr>
        </p:nvSpPr>
        <p:spPr>
          <a:xfrm>
            <a:off x="1371824" y="3886651"/>
            <a:ext cx="6400354" cy="1752451"/>
          </a:xfrm>
        </p:spPr>
        <p:txBody>
          <a:bodyPr/>
          <a:lstStyle>
            <a:lvl1pPr marL="0" indent="0" algn="ctr">
              <a:buNone/>
              <a:defRPr/>
            </a:lvl1pPr>
            <a:lvl2pPr marL="321391" indent="0" algn="ctr">
              <a:buNone/>
              <a:defRPr/>
            </a:lvl2pPr>
            <a:lvl3pPr marL="642783" indent="0" algn="ctr">
              <a:buNone/>
              <a:defRPr/>
            </a:lvl3pPr>
            <a:lvl4pPr marL="964174" indent="0" algn="ctr">
              <a:buNone/>
              <a:defRPr/>
            </a:lvl4pPr>
            <a:lvl5pPr marL="1285565" indent="0" algn="ctr">
              <a:buNone/>
              <a:defRPr/>
            </a:lvl5pPr>
            <a:lvl6pPr marL="1606959" indent="0" algn="ctr">
              <a:buNone/>
              <a:defRPr/>
            </a:lvl6pPr>
            <a:lvl7pPr marL="1928348" indent="0" algn="ctr">
              <a:buNone/>
              <a:defRPr/>
            </a:lvl7pPr>
            <a:lvl8pPr marL="2249741" indent="0" algn="ctr">
              <a:buNone/>
              <a:defRPr/>
            </a:lvl8pPr>
            <a:lvl9pPr marL="2571133" indent="0" algn="ctr">
              <a:buNone/>
              <a:defRPr/>
            </a:lvl9pPr>
          </a:lstStyle>
          <a:p>
            <a:r>
              <a:rPr lang="sv-SE" smtClean="0"/>
              <a:t>Klicka här för att ändra format på underrubrik i bakgrunden</a:t>
            </a:r>
            <a:endParaRPr lang="sv-SE"/>
          </a:p>
        </p:txBody>
      </p:sp>
    </p:spTree>
  </p:cSld>
  <p:clrMapOvr>
    <a:masterClrMapping/>
  </p:clrMapOvr>
  <p:transition/>
</p:sldLayout>
</file>

<file path=ppt/slideLayouts/slideLayout135.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idx="1"/>
          </p:nvPr>
        </p:nvSpPr>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136.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189" y="4406802"/>
            <a:ext cx="7772176" cy="1361777"/>
          </a:xfrm>
        </p:spPr>
        <p:txBody>
          <a:bodyPr anchor="t"/>
          <a:lstStyle>
            <a:lvl1pPr algn="l">
              <a:defRPr sz="2800" b="1" cap="all"/>
            </a:lvl1pPr>
          </a:lstStyle>
          <a:p>
            <a:r>
              <a:rPr lang="sv-SE" smtClean="0"/>
              <a:t>Klicka här för att ändra format</a:t>
            </a:r>
            <a:endParaRPr lang="sv-SE"/>
          </a:p>
        </p:txBody>
      </p:sp>
      <p:sp>
        <p:nvSpPr>
          <p:cNvPr id="3" name="Platshållare för text 2"/>
          <p:cNvSpPr>
            <a:spLocks noGrp="1"/>
          </p:cNvSpPr>
          <p:nvPr>
            <p:ph type="body" idx="1"/>
          </p:nvPr>
        </p:nvSpPr>
        <p:spPr>
          <a:xfrm>
            <a:off x="722189" y="2906613"/>
            <a:ext cx="7772176" cy="1500188"/>
          </a:xfrm>
        </p:spPr>
        <p:txBody>
          <a:bodyPr anchor="b"/>
          <a:lstStyle>
            <a:lvl1pPr marL="0" indent="0">
              <a:buNone/>
              <a:defRPr sz="1400"/>
            </a:lvl1pPr>
            <a:lvl2pPr marL="321391" indent="0">
              <a:buNone/>
              <a:defRPr sz="1300"/>
            </a:lvl2pPr>
            <a:lvl3pPr marL="642783" indent="0">
              <a:buNone/>
              <a:defRPr sz="1100"/>
            </a:lvl3pPr>
            <a:lvl4pPr marL="964174" indent="0">
              <a:buNone/>
              <a:defRPr sz="1000"/>
            </a:lvl4pPr>
            <a:lvl5pPr marL="1285565" indent="0">
              <a:buNone/>
              <a:defRPr sz="1000"/>
            </a:lvl5pPr>
            <a:lvl6pPr marL="1606959" indent="0">
              <a:buNone/>
              <a:defRPr sz="1000"/>
            </a:lvl6pPr>
            <a:lvl7pPr marL="1928348" indent="0">
              <a:buNone/>
              <a:defRPr sz="1000"/>
            </a:lvl7pPr>
            <a:lvl8pPr marL="2249741" indent="0">
              <a:buNone/>
              <a:defRPr sz="1000"/>
            </a:lvl8pPr>
            <a:lvl9pPr marL="2571133" indent="0">
              <a:buNone/>
              <a:defRPr sz="1000"/>
            </a:lvl9pPr>
          </a:lstStyle>
          <a:p>
            <a:pPr lvl="0"/>
            <a:r>
              <a:rPr lang="sv-SE" smtClean="0"/>
              <a:t>Klicka här för att ändra format på bakgrundstexten</a:t>
            </a:r>
          </a:p>
        </p:txBody>
      </p:sp>
    </p:spTree>
  </p:cSld>
  <p:clrMapOvr>
    <a:masterClrMapping/>
  </p:clrMapOvr>
  <p:transition/>
</p:sldLayout>
</file>

<file path=ppt/slideLayouts/slideLayout137.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sz="half" idx="1"/>
          </p:nvPr>
        </p:nvSpPr>
        <p:spPr>
          <a:xfrm>
            <a:off x="1696641" y="2321723"/>
            <a:ext cx="2803922" cy="4188023"/>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half" idx="2"/>
          </p:nvPr>
        </p:nvSpPr>
        <p:spPr>
          <a:xfrm>
            <a:off x="4607719" y="2321723"/>
            <a:ext cx="2803922" cy="4188023"/>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138.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p:spPr>
        <p:txBody>
          <a:bodyPr/>
          <a:lstStyle>
            <a:lvl1pPr>
              <a:defRPr/>
            </a:lvl1pPr>
          </a:lstStyle>
          <a:p>
            <a:r>
              <a:rPr lang="sv-SE" smtClean="0"/>
              <a:t>Klicka här för att ändra format</a:t>
            </a:r>
            <a:endParaRPr lang="sv-SE"/>
          </a:p>
        </p:txBody>
      </p:sp>
      <p:sp>
        <p:nvSpPr>
          <p:cNvPr id="3" name="Platshållare för text 2"/>
          <p:cNvSpPr>
            <a:spLocks noGrp="1"/>
          </p:cNvSpPr>
          <p:nvPr>
            <p:ph type="body" idx="1"/>
          </p:nvPr>
        </p:nvSpPr>
        <p:spPr>
          <a:xfrm>
            <a:off x="457647" y="1534791"/>
            <a:ext cx="4039568" cy="639589"/>
          </a:xfrm>
        </p:spPr>
        <p:txBody>
          <a:bodyPr anchor="b"/>
          <a:lstStyle>
            <a:lvl1pPr marL="0" indent="0">
              <a:buNone/>
              <a:defRPr sz="1700" b="1"/>
            </a:lvl1pPr>
            <a:lvl2pPr marL="321391" indent="0">
              <a:buNone/>
              <a:defRPr sz="1400" b="1"/>
            </a:lvl2pPr>
            <a:lvl3pPr marL="642783" indent="0">
              <a:buNone/>
              <a:defRPr sz="1300" b="1"/>
            </a:lvl3pPr>
            <a:lvl4pPr marL="964174" indent="0">
              <a:buNone/>
              <a:defRPr sz="1100" b="1"/>
            </a:lvl4pPr>
            <a:lvl5pPr marL="1285565" indent="0">
              <a:buNone/>
              <a:defRPr sz="1100" b="1"/>
            </a:lvl5pPr>
            <a:lvl6pPr marL="1606959" indent="0">
              <a:buNone/>
              <a:defRPr sz="1100" b="1"/>
            </a:lvl6pPr>
            <a:lvl7pPr marL="1928348" indent="0">
              <a:buNone/>
              <a:defRPr sz="1100" b="1"/>
            </a:lvl7pPr>
            <a:lvl8pPr marL="2249741" indent="0">
              <a:buNone/>
              <a:defRPr sz="1100" b="1"/>
            </a:lvl8pPr>
            <a:lvl9pPr marL="2571133" indent="0">
              <a:buNone/>
              <a:defRPr sz="1100" b="1"/>
            </a:lvl9pPr>
          </a:lstStyle>
          <a:p>
            <a:pPr lvl="0"/>
            <a:r>
              <a:rPr lang="sv-SE" smtClean="0"/>
              <a:t>Klicka här för att ändra format på bakgrundstexten</a:t>
            </a:r>
          </a:p>
        </p:txBody>
      </p:sp>
      <p:sp>
        <p:nvSpPr>
          <p:cNvPr id="4" name="Platshållare för innehåll 3"/>
          <p:cNvSpPr>
            <a:spLocks noGrp="1"/>
          </p:cNvSpPr>
          <p:nvPr>
            <p:ph sz="half" idx="2"/>
          </p:nvPr>
        </p:nvSpPr>
        <p:spPr>
          <a:xfrm>
            <a:off x="457647" y="2174379"/>
            <a:ext cx="4039568"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text 4"/>
          <p:cNvSpPr>
            <a:spLocks noGrp="1"/>
          </p:cNvSpPr>
          <p:nvPr>
            <p:ph type="body" sz="quarter" idx="3"/>
          </p:nvPr>
        </p:nvSpPr>
        <p:spPr>
          <a:xfrm>
            <a:off x="4644555" y="1534791"/>
            <a:ext cx="4041799" cy="639589"/>
          </a:xfrm>
        </p:spPr>
        <p:txBody>
          <a:bodyPr anchor="b"/>
          <a:lstStyle>
            <a:lvl1pPr marL="0" indent="0">
              <a:buNone/>
              <a:defRPr sz="1700" b="1"/>
            </a:lvl1pPr>
            <a:lvl2pPr marL="321391" indent="0">
              <a:buNone/>
              <a:defRPr sz="1400" b="1"/>
            </a:lvl2pPr>
            <a:lvl3pPr marL="642783" indent="0">
              <a:buNone/>
              <a:defRPr sz="1300" b="1"/>
            </a:lvl3pPr>
            <a:lvl4pPr marL="964174" indent="0">
              <a:buNone/>
              <a:defRPr sz="1100" b="1"/>
            </a:lvl4pPr>
            <a:lvl5pPr marL="1285565" indent="0">
              <a:buNone/>
              <a:defRPr sz="1100" b="1"/>
            </a:lvl5pPr>
            <a:lvl6pPr marL="1606959" indent="0">
              <a:buNone/>
              <a:defRPr sz="1100" b="1"/>
            </a:lvl6pPr>
            <a:lvl7pPr marL="1928348" indent="0">
              <a:buNone/>
              <a:defRPr sz="1100" b="1"/>
            </a:lvl7pPr>
            <a:lvl8pPr marL="2249741" indent="0">
              <a:buNone/>
              <a:defRPr sz="1100" b="1"/>
            </a:lvl8pPr>
            <a:lvl9pPr marL="2571133" indent="0">
              <a:buNone/>
              <a:defRPr sz="1100" b="1"/>
            </a:lvl9pPr>
          </a:lstStyle>
          <a:p>
            <a:pPr lvl="0"/>
            <a:r>
              <a:rPr lang="sv-SE" smtClean="0"/>
              <a:t>Klicka här för att ändra format på bakgrundstexten</a:t>
            </a:r>
          </a:p>
        </p:txBody>
      </p:sp>
      <p:sp>
        <p:nvSpPr>
          <p:cNvPr id="6" name="Platshållare för innehåll 5"/>
          <p:cNvSpPr>
            <a:spLocks noGrp="1"/>
          </p:cNvSpPr>
          <p:nvPr>
            <p:ph sz="quarter" idx="4"/>
          </p:nvPr>
        </p:nvSpPr>
        <p:spPr>
          <a:xfrm>
            <a:off x="4644555" y="2174379"/>
            <a:ext cx="4041799"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139.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woObj">
  <p:cSld name="Rubrik, innehåll och två innehållsdelar">
    <p:spTree>
      <p:nvGrpSpPr>
        <p:cNvPr id="1" name=""/>
        <p:cNvGrpSpPr/>
        <p:nvPr/>
      </p:nvGrpSpPr>
      <p:grpSpPr>
        <a:xfrm>
          <a:off x="0" y="0"/>
          <a:ext cx="0" cy="0"/>
          <a:chOff x="0" y="0"/>
          <a:chExt cx="0" cy="0"/>
        </a:xfrm>
      </p:grpSpPr>
      <p:sp>
        <p:nvSpPr>
          <p:cNvPr id="2" name="Rubrik 1"/>
          <p:cNvSpPr>
            <a:spLocks noGrp="1"/>
          </p:cNvSpPr>
          <p:nvPr>
            <p:ph type="title"/>
          </p:nvPr>
        </p:nvSpPr>
        <p:spPr>
          <a:xfrm>
            <a:off x="914400" y="277813"/>
            <a:ext cx="7772400" cy="1143000"/>
          </a:xfrm>
        </p:spPr>
        <p:txBody>
          <a:bodyPr/>
          <a:lstStyle/>
          <a:p>
            <a:r>
              <a:rPr lang="sv-SE" smtClean="0"/>
              <a:t>Klicka här för att ändra format</a:t>
            </a:r>
            <a:endParaRPr lang="sv-SE"/>
          </a:p>
        </p:txBody>
      </p:sp>
      <p:sp>
        <p:nvSpPr>
          <p:cNvPr id="3" name="Platshållare för innehåll 2"/>
          <p:cNvSpPr>
            <a:spLocks noGrp="1"/>
          </p:cNvSpPr>
          <p:nvPr>
            <p:ph sz="half" idx="1"/>
          </p:nvPr>
        </p:nvSpPr>
        <p:spPr>
          <a:xfrm>
            <a:off x="914400" y="1600200"/>
            <a:ext cx="3810000" cy="4530725"/>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quarter" idx="2"/>
          </p:nvPr>
        </p:nvSpPr>
        <p:spPr>
          <a:xfrm>
            <a:off x="4876800" y="1600200"/>
            <a:ext cx="3810000" cy="2189163"/>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innehåll 4"/>
          <p:cNvSpPr>
            <a:spLocks noGrp="1"/>
          </p:cNvSpPr>
          <p:nvPr>
            <p:ph sz="quarter" idx="3"/>
          </p:nvPr>
        </p:nvSpPr>
        <p:spPr>
          <a:xfrm>
            <a:off x="4876800" y="3941763"/>
            <a:ext cx="3810000" cy="2189162"/>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6" name="Platshållare för datum 5"/>
          <p:cNvSpPr>
            <a:spLocks noGrp="1"/>
          </p:cNvSpPr>
          <p:nvPr>
            <p:ph type="dt" sz="half" idx="10"/>
          </p:nvPr>
        </p:nvSpPr>
        <p:spPr>
          <a:xfrm>
            <a:off x="914400" y="6251575"/>
            <a:ext cx="1981200" cy="457200"/>
          </a:xfrm>
          <a:prstGeom prst="rect">
            <a:avLst/>
          </a:prstGeom>
        </p:spPr>
        <p:txBody>
          <a:bodyPr/>
          <a:lstStyle>
            <a:lvl1pPr>
              <a:defRPr>
                <a:latin typeface="Arial" charset="0"/>
                <a:ea typeface="+mn-ea"/>
                <a:cs typeface="+mn-cs"/>
              </a:defRPr>
            </a:lvl1pPr>
          </a:lstStyle>
          <a:p>
            <a:pPr>
              <a:defRPr/>
            </a:pPr>
            <a:endParaRPr lang="sv-SE"/>
          </a:p>
        </p:txBody>
      </p:sp>
      <p:sp>
        <p:nvSpPr>
          <p:cNvPr id="7" name="Platshållare för sidfot 6"/>
          <p:cNvSpPr>
            <a:spLocks noGrp="1"/>
          </p:cNvSpPr>
          <p:nvPr>
            <p:ph type="ftr" sz="quarter" idx="11"/>
          </p:nvPr>
        </p:nvSpPr>
        <p:spPr>
          <a:xfrm>
            <a:off x="3352800" y="6248400"/>
            <a:ext cx="2971800" cy="457200"/>
          </a:xfrm>
          <a:prstGeom prst="rect">
            <a:avLst/>
          </a:prstGeom>
        </p:spPr>
        <p:txBody>
          <a:bodyPr/>
          <a:lstStyle>
            <a:lvl1pPr>
              <a:defRPr>
                <a:latin typeface="Arial" charset="0"/>
                <a:ea typeface="+mn-ea"/>
                <a:cs typeface="+mn-cs"/>
              </a:defRPr>
            </a:lvl1pPr>
          </a:lstStyle>
          <a:p>
            <a:pPr>
              <a:defRPr/>
            </a:pPr>
            <a:endParaRPr lang="sv-SE"/>
          </a:p>
        </p:txBody>
      </p:sp>
      <p:sp>
        <p:nvSpPr>
          <p:cNvPr id="8" name="Platshållare för bildnummer 7"/>
          <p:cNvSpPr>
            <a:spLocks noGrp="1"/>
          </p:cNvSpPr>
          <p:nvPr>
            <p:ph type="sldNum" sz="quarter" idx="12"/>
          </p:nvPr>
        </p:nvSpPr>
        <p:spPr>
          <a:xfrm>
            <a:off x="6781800" y="6248400"/>
            <a:ext cx="1905000" cy="457200"/>
          </a:xfrm>
          <a:prstGeom prst="rect">
            <a:avLst/>
          </a:prstGeom>
        </p:spPr>
        <p:txBody>
          <a:bodyPr/>
          <a:lstStyle>
            <a:lvl1pPr>
              <a:defRPr>
                <a:latin typeface="Arial" charset="0"/>
                <a:ea typeface="+mn-ea"/>
                <a:cs typeface="+mn-cs"/>
              </a:defRPr>
            </a:lvl1pPr>
          </a:lstStyle>
          <a:p>
            <a:pPr>
              <a:defRPr/>
            </a:pPr>
            <a:fld id="{03ED393A-FE4D-4766-AABA-92FA871D379F}" type="slidenum">
              <a:rPr lang="sv-SE"/>
              <a:pPr>
                <a:defRPr/>
              </a:pPr>
              <a:t>‹#›</a:t>
            </a:fld>
            <a:endParaRPr lang="sv-SE"/>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Tree>
  </p:cSld>
  <p:clrMapOvr>
    <a:masterClrMapping/>
  </p:clrMapOvr>
  <p:transition/>
</p:sldLayout>
</file>

<file path=ppt/slideLayouts/slideLayout141.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651" y="273477"/>
            <a:ext cx="3008189" cy="1161975"/>
          </a:xfrm>
        </p:spPr>
        <p:txBody>
          <a:bodyPr/>
          <a:lstStyle>
            <a:lvl1pPr algn="l">
              <a:defRPr sz="1400" b="1"/>
            </a:lvl1pPr>
          </a:lstStyle>
          <a:p>
            <a:r>
              <a:rPr lang="sv-SE" smtClean="0"/>
              <a:t>Klicka här för att ändra format</a:t>
            </a:r>
            <a:endParaRPr lang="sv-SE"/>
          </a:p>
        </p:txBody>
      </p:sp>
      <p:sp>
        <p:nvSpPr>
          <p:cNvPr id="3" name="Platshållare för innehåll 2"/>
          <p:cNvSpPr>
            <a:spLocks noGrp="1"/>
          </p:cNvSpPr>
          <p:nvPr>
            <p:ph idx="1"/>
          </p:nvPr>
        </p:nvSpPr>
        <p:spPr>
          <a:xfrm>
            <a:off x="3575224" y="273473"/>
            <a:ext cx="5111130" cy="5852294"/>
          </a:xfrm>
        </p:spPr>
        <p:txBody>
          <a:bodyPr/>
          <a:lstStyle>
            <a:lvl1pPr>
              <a:defRPr sz="2200"/>
            </a:lvl1pPr>
            <a:lvl2pPr>
              <a:defRPr sz="2000"/>
            </a:lvl2pPr>
            <a:lvl3pPr>
              <a:defRPr sz="1700"/>
            </a:lvl3pPr>
            <a:lvl4pPr>
              <a:defRPr sz="1400"/>
            </a:lvl4pPr>
            <a:lvl5pPr>
              <a:defRPr sz="1400"/>
            </a:lvl5pPr>
            <a:lvl6pPr>
              <a:defRPr sz="1400"/>
            </a:lvl6pPr>
            <a:lvl7pPr>
              <a:defRPr sz="1400"/>
            </a:lvl7pPr>
            <a:lvl8pPr>
              <a:defRPr sz="1400"/>
            </a:lvl8pPr>
            <a:lvl9pPr>
              <a:defRPr sz="14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text 3"/>
          <p:cNvSpPr>
            <a:spLocks noGrp="1"/>
          </p:cNvSpPr>
          <p:nvPr>
            <p:ph type="body" sz="half" idx="2"/>
          </p:nvPr>
        </p:nvSpPr>
        <p:spPr>
          <a:xfrm>
            <a:off x="457651" y="1435448"/>
            <a:ext cx="3008189" cy="4690318"/>
          </a:xfrm>
        </p:spPr>
        <p:txBody>
          <a:bodyPr/>
          <a:lstStyle>
            <a:lvl1pPr marL="0" indent="0">
              <a:buNone/>
              <a:defRPr sz="1000"/>
            </a:lvl1pPr>
            <a:lvl2pPr marL="321391" indent="0">
              <a:buNone/>
              <a:defRPr sz="800"/>
            </a:lvl2pPr>
            <a:lvl3pPr marL="642783" indent="0">
              <a:buNone/>
              <a:defRPr sz="700"/>
            </a:lvl3pPr>
            <a:lvl4pPr marL="964174" indent="0">
              <a:buNone/>
              <a:defRPr sz="600"/>
            </a:lvl4pPr>
            <a:lvl5pPr marL="1285565" indent="0">
              <a:buNone/>
              <a:defRPr sz="600"/>
            </a:lvl5pPr>
            <a:lvl6pPr marL="1606959" indent="0">
              <a:buNone/>
              <a:defRPr sz="600"/>
            </a:lvl6pPr>
            <a:lvl7pPr marL="1928348" indent="0">
              <a:buNone/>
              <a:defRPr sz="600"/>
            </a:lvl7pPr>
            <a:lvl8pPr marL="2249741" indent="0">
              <a:buNone/>
              <a:defRPr sz="600"/>
            </a:lvl8pPr>
            <a:lvl9pPr marL="2571133" indent="0">
              <a:buNone/>
              <a:defRPr sz="600"/>
            </a:lvl9pPr>
          </a:lstStyle>
          <a:p>
            <a:pPr lvl="0"/>
            <a:r>
              <a:rPr lang="sv-SE" smtClean="0"/>
              <a:t>Klicka här för att ändra format på bakgrundstexten</a:t>
            </a:r>
          </a:p>
        </p:txBody>
      </p:sp>
    </p:spTree>
  </p:cSld>
  <p:clrMapOvr>
    <a:masterClrMapping/>
  </p:clrMapOvr>
  <p:transition/>
</p:sldLayout>
</file>

<file path=ppt/slideLayouts/slideLayout142.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639" y="4800824"/>
            <a:ext cx="5486177" cy="567035"/>
          </a:xfrm>
        </p:spPr>
        <p:txBody>
          <a:bodyPr/>
          <a:lstStyle>
            <a:lvl1pPr algn="l">
              <a:defRPr sz="1400" b="1"/>
            </a:lvl1pPr>
          </a:lstStyle>
          <a:p>
            <a:r>
              <a:rPr lang="sv-SE" smtClean="0"/>
              <a:t>Klicka här för att ändra format</a:t>
            </a:r>
            <a:endParaRPr lang="sv-SE"/>
          </a:p>
        </p:txBody>
      </p:sp>
      <p:sp>
        <p:nvSpPr>
          <p:cNvPr id="3" name="Platshållare för bild 2"/>
          <p:cNvSpPr>
            <a:spLocks noGrp="1"/>
          </p:cNvSpPr>
          <p:nvPr>
            <p:ph type="pic" idx="1"/>
          </p:nvPr>
        </p:nvSpPr>
        <p:spPr>
          <a:xfrm>
            <a:off x="1792639" y="612800"/>
            <a:ext cx="5486177" cy="4114354"/>
          </a:xfrm>
        </p:spPr>
        <p:txBody>
          <a:bodyPr/>
          <a:lstStyle>
            <a:lvl1pPr marL="0" indent="0">
              <a:buNone/>
              <a:defRPr sz="2200"/>
            </a:lvl1pPr>
            <a:lvl2pPr marL="321391" indent="0">
              <a:buNone/>
              <a:defRPr sz="2000"/>
            </a:lvl2pPr>
            <a:lvl3pPr marL="642783" indent="0">
              <a:buNone/>
              <a:defRPr sz="1700"/>
            </a:lvl3pPr>
            <a:lvl4pPr marL="964174" indent="0">
              <a:buNone/>
              <a:defRPr sz="1400"/>
            </a:lvl4pPr>
            <a:lvl5pPr marL="1285565" indent="0">
              <a:buNone/>
              <a:defRPr sz="1400"/>
            </a:lvl5pPr>
            <a:lvl6pPr marL="1606959" indent="0">
              <a:buNone/>
              <a:defRPr sz="1400"/>
            </a:lvl6pPr>
            <a:lvl7pPr marL="1928348" indent="0">
              <a:buNone/>
              <a:defRPr sz="1400"/>
            </a:lvl7pPr>
            <a:lvl8pPr marL="2249741" indent="0">
              <a:buNone/>
              <a:defRPr sz="1400"/>
            </a:lvl8pPr>
            <a:lvl9pPr marL="2571133" indent="0">
              <a:buNone/>
              <a:defRPr sz="1400"/>
            </a:lvl9pPr>
          </a:lstStyle>
          <a:p>
            <a:pPr lvl="0"/>
            <a:r>
              <a:rPr lang="sv-SE" noProof="0" smtClean="0">
                <a:sym typeface="Palatino" pitchFamily="18" charset="0"/>
              </a:rPr>
              <a:t>Klicka på ikonen för att lägga till en bild</a:t>
            </a:r>
          </a:p>
        </p:txBody>
      </p:sp>
      <p:sp>
        <p:nvSpPr>
          <p:cNvPr id="4" name="Platshållare för text 3"/>
          <p:cNvSpPr>
            <a:spLocks noGrp="1"/>
          </p:cNvSpPr>
          <p:nvPr>
            <p:ph type="body" sz="half" idx="2"/>
          </p:nvPr>
        </p:nvSpPr>
        <p:spPr>
          <a:xfrm>
            <a:off x="1792639" y="5367860"/>
            <a:ext cx="5486177" cy="804788"/>
          </a:xfrm>
        </p:spPr>
        <p:txBody>
          <a:bodyPr/>
          <a:lstStyle>
            <a:lvl1pPr marL="0" indent="0">
              <a:buNone/>
              <a:defRPr sz="1000"/>
            </a:lvl1pPr>
            <a:lvl2pPr marL="321391" indent="0">
              <a:buNone/>
              <a:defRPr sz="800"/>
            </a:lvl2pPr>
            <a:lvl3pPr marL="642783" indent="0">
              <a:buNone/>
              <a:defRPr sz="700"/>
            </a:lvl3pPr>
            <a:lvl4pPr marL="964174" indent="0">
              <a:buNone/>
              <a:defRPr sz="600"/>
            </a:lvl4pPr>
            <a:lvl5pPr marL="1285565" indent="0">
              <a:buNone/>
              <a:defRPr sz="600"/>
            </a:lvl5pPr>
            <a:lvl6pPr marL="1606959" indent="0">
              <a:buNone/>
              <a:defRPr sz="600"/>
            </a:lvl6pPr>
            <a:lvl7pPr marL="1928348" indent="0">
              <a:buNone/>
              <a:defRPr sz="600"/>
            </a:lvl7pPr>
            <a:lvl8pPr marL="2249741" indent="0">
              <a:buNone/>
              <a:defRPr sz="600"/>
            </a:lvl8pPr>
            <a:lvl9pPr marL="2571133" indent="0">
              <a:buNone/>
              <a:defRPr sz="600"/>
            </a:lvl9pPr>
          </a:lstStyle>
          <a:p>
            <a:pPr lvl="0"/>
            <a:r>
              <a:rPr lang="sv-SE" smtClean="0"/>
              <a:t>Klicka här för att ändra format på bakgrundstexten</a:t>
            </a:r>
          </a:p>
        </p:txBody>
      </p:sp>
    </p:spTree>
  </p:cSld>
  <p:clrMapOvr>
    <a:masterClrMapping/>
  </p:clrMapOvr>
  <p:transition/>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lodrät text 2"/>
          <p:cNvSpPr>
            <a:spLocks noGrp="1"/>
          </p:cNvSpPr>
          <p:nvPr>
            <p:ph type="body" orient="vert" idx="1"/>
          </p:nvPr>
        </p:nvSpPr>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144.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5982891" y="321473"/>
            <a:ext cx="1428750" cy="6188273"/>
          </a:xfrm>
        </p:spPr>
        <p:txBody>
          <a:bodyPr vert="eaVert"/>
          <a:lstStyle/>
          <a:p>
            <a:r>
              <a:rPr lang="sv-SE" smtClean="0"/>
              <a:t>Klicka här för att ändra format</a:t>
            </a:r>
            <a:endParaRPr lang="sv-SE"/>
          </a:p>
        </p:txBody>
      </p:sp>
      <p:sp>
        <p:nvSpPr>
          <p:cNvPr id="3" name="Platshållare för lodrät text 2"/>
          <p:cNvSpPr>
            <a:spLocks noGrp="1"/>
          </p:cNvSpPr>
          <p:nvPr>
            <p:ph type="body" orient="vert" idx="1"/>
          </p:nvPr>
        </p:nvSpPr>
        <p:spPr>
          <a:xfrm>
            <a:off x="1696641" y="321473"/>
            <a:ext cx="4179094" cy="6188273"/>
          </a:xfrm>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145.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354" y="2130848"/>
            <a:ext cx="7773293" cy="1470049"/>
          </a:xfrm>
          <a:prstGeom prst="rect">
            <a:avLst/>
          </a:prstGeom>
        </p:spPr>
        <p:txBody>
          <a:bodyPr lIns="64274" tIns="32137" rIns="64274" bIns="32137"/>
          <a:lstStyle/>
          <a:p>
            <a:r>
              <a:rPr lang="sv-SE" smtClean="0"/>
              <a:t>Klicka här för att ändra format</a:t>
            </a:r>
            <a:endParaRPr lang="sv-SE"/>
          </a:p>
        </p:txBody>
      </p:sp>
      <p:sp>
        <p:nvSpPr>
          <p:cNvPr id="3" name="Underrubrik 2"/>
          <p:cNvSpPr>
            <a:spLocks noGrp="1"/>
          </p:cNvSpPr>
          <p:nvPr>
            <p:ph type="subTitle" idx="1"/>
          </p:nvPr>
        </p:nvSpPr>
        <p:spPr>
          <a:xfrm>
            <a:off x="1371824" y="3886652"/>
            <a:ext cx="6400354" cy="1752451"/>
          </a:xfrm>
        </p:spPr>
        <p:txBody>
          <a:bodyPr/>
          <a:lstStyle>
            <a:lvl1pPr marL="0" indent="0" algn="ctr">
              <a:buNone/>
              <a:defRPr/>
            </a:lvl1pPr>
            <a:lvl2pPr marL="321374" indent="0" algn="ctr">
              <a:buNone/>
              <a:defRPr/>
            </a:lvl2pPr>
            <a:lvl3pPr marL="642750" indent="0" algn="ctr">
              <a:buNone/>
              <a:defRPr/>
            </a:lvl3pPr>
            <a:lvl4pPr marL="964124" indent="0" algn="ctr">
              <a:buNone/>
              <a:defRPr/>
            </a:lvl4pPr>
            <a:lvl5pPr marL="1285500" indent="0" algn="ctr">
              <a:buNone/>
              <a:defRPr/>
            </a:lvl5pPr>
            <a:lvl6pPr marL="1606877" indent="0" algn="ctr">
              <a:buNone/>
              <a:defRPr/>
            </a:lvl6pPr>
            <a:lvl7pPr marL="1928250" indent="0" algn="ctr">
              <a:buNone/>
              <a:defRPr/>
            </a:lvl7pPr>
            <a:lvl8pPr marL="2249626" indent="0" algn="ctr">
              <a:buNone/>
              <a:defRPr/>
            </a:lvl8pPr>
            <a:lvl9pPr marL="2571001" indent="0" algn="ctr">
              <a:buNone/>
              <a:defRPr/>
            </a:lvl9pPr>
          </a:lstStyle>
          <a:p>
            <a:r>
              <a:rPr lang="sv-SE" smtClean="0"/>
              <a:t>Klicka här för att ändra format på underrubrik i bakgrunden</a:t>
            </a:r>
            <a:endParaRPr lang="sv-SE"/>
          </a:p>
        </p:txBody>
      </p:sp>
    </p:spTree>
  </p:cSld>
  <p:clrMapOvr>
    <a:masterClrMapping/>
  </p:clrMapOvr>
  <p:transition/>
</p:sldLayout>
</file>

<file path=ppt/slideLayouts/slideLayout146.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a:prstGeom prst="rect">
            <a:avLst/>
          </a:prstGeom>
        </p:spPr>
        <p:txBody>
          <a:bodyPr lIns="64274" tIns="32137" rIns="64274" bIns="32137"/>
          <a:lstStyle/>
          <a:p>
            <a:r>
              <a:rPr lang="sv-SE" smtClean="0"/>
              <a:t>Klicka här för att ändra format</a:t>
            </a:r>
            <a:endParaRPr lang="sv-SE"/>
          </a:p>
        </p:txBody>
      </p:sp>
      <p:sp>
        <p:nvSpPr>
          <p:cNvPr id="3" name="Platshållare för innehåll 2"/>
          <p:cNvSpPr>
            <a:spLocks noGrp="1"/>
          </p:cNvSpPr>
          <p:nvPr>
            <p:ph idx="1"/>
          </p:nvPr>
        </p:nvSpPr>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147.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189" y="4406802"/>
            <a:ext cx="7772176" cy="1361777"/>
          </a:xfrm>
          <a:prstGeom prst="rect">
            <a:avLst/>
          </a:prstGeom>
        </p:spPr>
        <p:txBody>
          <a:bodyPr lIns="64274" tIns="32137" rIns="64274" bIns="32137" anchor="t"/>
          <a:lstStyle>
            <a:lvl1pPr algn="l">
              <a:defRPr sz="2800" b="1" cap="all"/>
            </a:lvl1pPr>
          </a:lstStyle>
          <a:p>
            <a:r>
              <a:rPr lang="sv-SE" smtClean="0"/>
              <a:t>Klicka här för att ändra format</a:t>
            </a:r>
            <a:endParaRPr lang="sv-SE"/>
          </a:p>
        </p:txBody>
      </p:sp>
      <p:sp>
        <p:nvSpPr>
          <p:cNvPr id="3" name="Platshållare för text 2"/>
          <p:cNvSpPr>
            <a:spLocks noGrp="1"/>
          </p:cNvSpPr>
          <p:nvPr>
            <p:ph type="body" idx="1"/>
          </p:nvPr>
        </p:nvSpPr>
        <p:spPr>
          <a:xfrm>
            <a:off x="722189" y="2906613"/>
            <a:ext cx="7772176" cy="1500188"/>
          </a:xfrm>
        </p:spPr>
        <p:txBody>
          <a:bodyPr anchor="b"/>
          <a:lstStyle>
            <a:lvl1pPr marL="0" indent="0">
              <a:buNone/>
              <a:defRPr sz="1400"/>
            </a:lvl1pPr>
            <a:lvl2pPr marL="321374" indent="0">
              <a:buNone/>
              <a:defRPr sz="1300"/>
            </a:lvl2pPr>
            <a:lvl3pPr marL="642750" indent="0">
              <a:buNone/>
              <a:defRPr sz="1100"/>
            </a:lvl3pPr>
            <a:lvl4pPr marL="964124" indent="0">
              <a:buNone/>
              <a:defRPr sz="1000"/>
            </a:lvl4pPr>
            <a:lvl5pPr marL="1285500" indent="0">
              <a:buNone/>
              <a:defRPr sz="1000"/>
            </a:lvl5pPr>
            <a:lvl6pPr marL="1606877" indent="0">
              <a:buNone/>
              <a:defRPr sz="1000"/>
            </a:lvl6pPr>
            <a:lvl7pPr marL="1928250" indent="0">
              <a:buNone/>
              <a:defRPr sz="1000"/>
            </a:lvl7pPr>
            <a:lvl8pPr marL="2249626" indent="0">
              <a:buNone/>
              <a:defRPr sz="1000"/>
            </a:lvl8pPr>
            <a:lvl9pPr marL="2571001" indent="0">
              <a:buNone/>
              <a:defRPr sz="1000"/>
            </a:lvl9pPr>
          </a:lstStyle>
          <a:p>
            <a:pPr lvl="0"/>
            <a:r>
              <a:rPr lang="sv-SE" smtClean="0"/>
              <a:t>Klicka här för att ändra format på bakgrundstexten</a:t>
            </a:r>
          </a:p>
        </p:txBody>
      </p:sp>
    </p:spTree>
  </p:cSld>
  <p:clrMapOvr>
    <a:masterClrMapping/>
  </p:clrMapOvr>
  <p:transition/>
</p:sldLayout>
</file>

<file path=ppt/slideLayouts/slideLayout148.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a:prstGeom prst="rect">
            <a:avLst/>
          </a:prstGeom>
        </p:spPr>
        <p:txBody>
          <a:bodyPr lIns="64274" tIns="32137" rIns="64274" bIns="32137"/>
          <a:lstStyle/>
          <a:p>
            <a:r>
              <a:rPr lang="sv-SE" smtClean="0"/>
              <a:t>Klicka här för att ändra format</a:t>
            </a:r>
            <a:endParaRPr lang="sv-SE"/>
          </a:p>
        </p:txBody>
      </p:sp>
      <p:sp>
        <p:nvSpPr>
          <p:cNvPr id="3" name="Platshållare för innehåll 2"/>
          <p:cNvSpPr>
            <a:spLocks noGrp="1"/>
          </p:cNvSpPr>
          <p:nvPr>
            <p:ph sz="half" idx="1"/>
          </p:nvPr>
        </p:nvSpPr>
        <p:spPr>
          <a:xfrm>
            <a:off x="1696641" y="5357812"/>
            <a:ext cx="2803922" cy="1348383"/>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half" idx="2"/>
          </p:nvPr>
        </p:nvSpPr>
        <p:spPr>
          <a:xfrm>
            <a:off x="4607719" y="5357812"/>
            <a:ext cx="2803922" cy="1348383"/>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149.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a:prstGeom prst="rect">
            <a:avLst/>
          </a:prstGeom>
        </p:spPr>
        <p:txBody>
          <a:bodyPr lIns="64274" tIns="32137" rIns="64274" bIns="32137"/>
          <a:lstStyle>
            <a:lvl1pPr>
              <a:defRPr/>
            </a:lvl1pPr>
          </a:lstStyle>
          <a:p>
            <a:r>
              <a:rPr lang="sv-SE" smtClean="0"/>
              <a:t>Klicka här för att ändra format</a:t>
            </a:r>
            <a:endParaRPr lang="sv-SE"/>
          </a:p>
        </p:txBody>
      </p:sp>
      <p:sp>
        <p:nvSpPr>
          <p:cNvPr id="3" name="Platshållare för text 2"/>
          <p:cNvSpPr>
            <a:spLocks noGrp="1"/>
          </p:cNvSpPr>
          <p:nvPr>
            <p:ph type="body" idx="1"/>
          </p:nvPr>
        </p:nvSpPr>
        <p:spPr>
          <a:xfrm>
            <a:off x="457647" y="1534791"/>
            <a:ext cx="4039568" cy="639589"/>
          </a:xfrm>
        </p:spPr>
        <p:txBody>
          <a:bodyPr anchor="b"/>
          <a:lstStyle>
            <a:lvl1pPr marL="0" indent="0">
              <a:buNone/>
              <a:defRPr sz="1700" b="1"/>
            </a:lvl1pPr>
            <a:lvl2pPr marL="321374" indent="0">
              <a:buNone/>
              <a:defRPr sz="1400" b="1"/>
            </a:lvl2pPr>
            <a:lvl3pPr marL="642750" indent="0">
              <a:buNone/>
              <a:defRPr sz="1300" b="1"/>
            </a:lvl3pPr>
            <a:lvl4pPr marL="964124" indent="0">
              <a:buNone/>
              <a:defRPr sz="1100" b="1"/>
            </a:lvl4pPr>
            <a:lvl5pPr marL="1285500" indent="0">
              <a:buNone/>
              <a:defRPr sz="1100" b="1"/>
            </a:lvl5pPr>
            <a:lvl6pPr marL="1606877" indent="0">
              <a:buNone/>
              <a:defRPr sz="1100" b="1"/>
            </a:lvl6pPr>
            <a:lvl7pPr marL="1928250" indent="0">
              <a:buNone/>
              <a:defRPr sz="1100" b="1"/>
            </a:lvl7pPr>
            <a:lvl8pPr marL="2249626" indent="0">
              <a:buNone/>
              <a:defRPr sz="1100" b="1"/>
            </a:lvl8pPr>
            <a:lvl9pPr marL="2571001" indent="0">
              <a:buNone/>
              <a:defRPr sz="1100" b="1"/>
            </a:lvl9pPr>
          </a:lstStyle>
          <a:p>
            <a:pPr lvl="0"/>
            <a:r>
              <a:rPr lang="sv-SE" smtClean="0"/>
              <a:t>Klicka här för att ändra format på bakgrundstexten</a:t>
            </a:r>
          </a:p>
        </p:txBody>
      </p:sp>
      <p:sp>
        <p:nvSpPr>
          <p:cNvPr id="4" name="Platshållare för innehåll 3"/>
          <p:cNvSpPr>
            <a:spLocks noGrp="1"/>
          </p:cNvSpPr>
          <p:nvPr>
            <p:ph sz="half" idx="2"/>
          </p:nvPr>
        </p:nvSpPr>
        <p:spPr>
          <a:xfrm>
            <a:off x="457647" y="2174379"/>
            <a:ext cx="4039568"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text 4"/>
          <p:cNvSpPr>
            <a:spLocks noGrp="1"/>
          </p:cNvSpPr>
          <p:nvPr>
            <p:ph type="body" sz="quarter" idx="3"/>
          </p:nvPr>
        </p:nvSpPr>
        <p:spPr>
          <a:xfrm>
            <a:off x="4644555" y="1534791"/>
            <a:ext cx="4041799" cy="639589"/>
          </a:xfrm>
        </p:spPr>
        <p:txBody>
          <a:bodyPr anchor="b"/>
          <a:lstStyle>
            <a:lvl1pPr marL="0" indent="0">
              <a:buNone/>
              <a:defRPr sz="1700" b="1"/>
            </a:lvl1pPr>
            <a:lvl2pPr marL="321374" indent="0">
              <a:buNone/>
              <a:defRPr sz="1400" b="1"/>
            </a:lvl2pPr>
            <a:lvl3pPr marL="642750" indent="0">
              <a:buNone/>
              <a:defRPr sz="1300" b="1"/>
            </a:lvl3pPr>
            <a:lvl4pPr marL="964124" indent="0">
              <a:buNone/>
              <a:defRPr sz="1100" b="1"/>
            </a:lvl4pPr>
            <a:lvl5pPr marL="1285500" indent="0">
              <a:buNone/>
              <a:defRPr sz="1100" b="1"/>
            </a:lvl5pPr>
            <a:lvl6pPr marL="1606877" indent="0">
              <a:buNone/>
              <a:defRPr sz="1100" b="1"/>
            </a:lvl6pPr>
            <a:lvl7pPr marL="1928250" indent="0">
              <a:buNone/>
              <a:defRPr sz="1100" b="1"/>
            </a:lvl7pPr>
            <a:lvl8pPr marL="2249626" indent="0">
              <a:buNone/>
              <a:defRPr sz="1100" b="1"/>
            </a:lvl8pPr>
            <a:lvl9pPr marL="2571001" indent="0">
              <a:buNone/>
              <a:defRPr sz="1100" b="1"/>
            </a:lvl9pPr>
          </a:lstStyle>
          <a:p>
            <a:pPr lvl="0"/>
            <a:r>
              <a:rPr lang="sv-SE" smtClean="0"/>
              <a:t>Klicka här för att ändra format på bakgrundstexten</a:t>
            </a:r>
          </a:p>
        </p:txBody>
      </p:sp>
      <p:sp>
        <p:nvSpPr>
          <p:cNvPr id="6" name="Platshållare för innehåll 5"/>
          <p:cNvSpPr>
            <a:spLocks noGrp="1"/>
          </p:cNvSpPr>
          <p:nvPr>
            <p:ph sz="quarter" idx="4"/>
          </p:nvPr>
        </p:nvSpPr>
        <p:spPr>
          <a:xfrm>
            <a:off x="4644555" y="2174379"/>
            <a:ext cx="4041799"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354" y="2130848"/>
            <a:ext cx="7773293" cy="1470049"/>
          </a:xfrm>
        </p:spPr>
        <p:txBody>
          <a:bodyPr/>
          <a:lstStyle/>
          <a:p>
            <a:r>
              <a:rPr lang="sv-SE" smtClean="0"/>
              <a:t>Klicka här för att ändra format</a:t>
            </a:r>
            <a:endParaRPr lang="sv-SE"/>
          </a:p>
        </p:txBody>
      </p:sp>
      <p:sp>
        <p:nvSpPr>
          <p:cNvPr id="3" name="Underrubrik 2"/>
          <p:cNvSpPr>
            <a:spLocks noGrp="1"/>
          </p:cNvSpPr>
          <p:nvPr>
            <p:ph type="subTitle" idx="1"/>
          </p:nvPr>
        </p:nvSpPr>
        <p:spPr>
          <a:xfrm>
            <a:off x="1371824" y="3886649"/>
            <a:ext cx="6400354" cy="1752451"/>
          </a:xfrm>
        </p:spPr>
        <p:txBody>
          <a:bodyPr/>
          <a:lstStyle>
            <a:lvl1pPr marL="0" indent="0" algn="ctr">
              <a:buNone/>
              <a:defRPr/>
            </a:lvl1pPr>
            <a:lvl2pPr marL="321424" indent="0" algn="ctr">
              <a:buNone/>
              <a:defRPr/>
            </a:lvl2pPr>
            <a:lvl3pPr marL="642849" indent="0" algn="ctr">
              <a:buNone/>
              <a:defRPr/>
            </a:lvl3pPr>
            <a:lvl4pPr marL="964274" indent="0" algn="ctr">
              <a:buNone/>
              <a:defRPr/>
            </a:lvl4pPr>
            <a:lvl5pPr marL="1285697" indent="0" algn="ctr">
              <a:buNone/>
              <a:defRPr/>
            </a:lvl5pPr>
            <a:lvl6pPr marL="1607123" indent="0" algn="ctr">
              <a:buNone/>
              <a:defRPr/>
            </a:lvl6pPr>
            <a:lvl7pPr marL="1928546" indent="0" algn="ctr">
              <a:buNone/>
              <a:defRPr/>
            </a:lvl7pPr>
            <a:lvl8pPr marL="2249971" indent="0" algn="ctr">
              <a:buNone/>
              <a:defRPr/>
            </a:lvl8pPr>
            <a:lvl9pPr marL="2571396" indent="0" algn="ctr">
              <a:buNone/>
              <a:defRPr/>
            </a:lvl9pPr>
          </a:lstStyle>
          <a:p>
            <a:r>
              <a:rPr lang="sv-SE" smtClean="0"/>
              <a:t>Klicka här för att ändra format på underrubrik i bakgrunden</a:t>
            </a:r>
            <a:endParaRPr lang="sv-SE"/>
          </a:p>
        </p:txBody>
      </p:sp>
    </p:spTree>
  </p:cSld>
  <p:clrMapOvr>
    <a:masterClrMapping/>
  </p:clrMapOvr>
  <p:transition/>
</p:sldLayout>
</file>

<file path=ppt/slideLayouts/slideLayout150.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a:prstGeom prst="rect">
            <a:avLst/>
          </a:prstGeom>
        </p:spPr>
        <p:txBody>
          <a:bodyPr lIns="64274" tIns="32137" rIns="64274" bIns="32137"/>
          <a:lstStyle/>
          <a:p>
            <a:r>
              <a:rPr lang="sv-SE" smtClean="0"/>
              <a:t>Klicka här för att ändra format</a:t>
            </a:r>
            <a:endParaRPr lang="sv-SE"/>
          </a:p>
        </p:txBody>
      </p:sp>
    </p:spTree>
  </p:cSld>
  <p:clrMapOvr>
    <a:masterClrMapping/>
  </p:clrMapOvr>
  <p:transition/>
</p:sldLayout>
</file>

<file path=ppt/slideLayouts/slideLayout151.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Tree>
  </p:cSld>
  <p:clrMapOvr>
    <a:masterClrMapping/>
  </p:clrMapOvr>
  <p:transition/>
</p:sldLayout>
</file>

<file path=ppt/slideLayouts/slideLayout152.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652" y="273478"/>
            <a:ext cx="3008189" cy="1161975"/>
          </a:xfrm>
          <a:prstGeom prst="rect">
            <a:avLst/>
          </a:prstGeom>
        </p:spPr>
        <p:txBody>
          <a:bodyPr lIns="64274" tIns="32137" rIns="64274" bIns="32137" anchor="b"/>
          <a:lstStyle>
            <a:lvl1pPr algn="l">
              <a:defRPr sz="1400" b="1"/>
            </a:lvl1pPr>
          </a:lstStyle>
          <a:p>
            <a:r>
              <a:rPr lang="sv-SE" smtClean="0"/>
              <a:t>Klicka här för att ändra format</a:t>
            </a:r>
            <a:endParaRPr lang="sv-SE"/>
          </a:p>
        </p:txBody>
      </p:sp>
      <p:sp>
        <p:nvSpPr>
          <p:cNvPr id="3" name="Platshållare för innehåll 2"/>
          <p:cNvSpPr>
            <a:spLocks noGrp="1"/>
          </p:cNvSpPr>
          <p:nvPr>
            <p:ph idx="1"/>
          </p:nvPr>
        </p:nvSpPr>
        <p:spPr>
          <a:xfrm>
            <a:off x="3575224" y="273473"/>
            <a:ext cx="5111130" cy="5852294"/>
          </a:xfrm>
        </p:spPr>
        <p:txBody>
          <a:bodyPr/>
          <a:lstStyle>
            <a:lvl1pPr>
              <a:defRPr sz="2200"/>
            </a:lvl1pPr>
            <a:lvl2pPr>
              <a:defRPr sz="2000"/>
            </a:lvl2pPr>
            <a:lvl3pPr>
              <a:defRPr sz="1700"/>
            </a:lvl3pPr>
            <a:lvl4pPr>
              <a:defRPr sz="1400"/>
            </a:lvl4pPr>
            <a:lvl5pPr>
              <a:defRPr sz="1400"/>
            </a:lvl5pPr>
            <a:lvl6pPr>
              <a:defRPr sz="1400"/>
            </a:lvl6pPr>
            <a:lvl7pPr>
              <a:defRPr sz="1400"/>
            </a:lvl7pPr>
            <a:lvl8pPr>
              <a:defRPr sz="1400"/>
            </a:lvl8pPr>
            <a:lvl9pPr>
              <a:defRPr sz="14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text 3"/>
          <p:cNvSpPr>
            <a:spLocks noGrp="1"/>
          </p:cNvSpPr>
          <p:nvPr>
            <p:ph type="body" sz="half" idx="2"/>
          </p:nvPr>
        </p:nvSpPr>
        <p:spPr>
          <a:xfrm>
            <a:off x="457652" y="1435448"/>
            <a:ext cx="3008189" cy="4690318"/>
          </a:xfrm>
        </p:spPr>
        <p:txBody>
          <a:bodyPr/>
          <a:lstStyle>
            <a:lvl1pPr marL="0" indent="0">
              <a:buNone/>
              <a:defRPr sz="1000"/>
            </a:lvl1pPr>
            <a:lvl2pPr marL="321374" indent="0">
              <a:buNone/>
              <a:defRPr sz="800"/>
            </a:lvl2pPr>
            <a:lvl3pPr marL="642750" indent="0">
              <a:buNone/>
              <a:defRPr sz="700"/>
            </a:lvl3pPr>
            <a:lvl4pPr marL="964124" indent="0">
              <a:buNone/>
              <a:defRPr sz="600"/>
            </a:lvl4pPr>
            <a:lvl5pPr marL="1285500" indent="0">
              <a:buNone/>
              <a:defRPr sz="600"/>
            </a:lvl5pPr>
            <a:lvl6pPr marL="1606877" indent="0">
              <a:buNone/>
              <a:defRPr sz="600"/>
            </a:lvl6pPr>
            <a:lvl7pPr marL="1928250" indent="0">
              <a:buNone/>
              <a:defRPr sz="600"/>
            </a:lvl7pPr>
            <a:lvl8pPr marL="2249626" indent="0">
              <a:buNone/>
              <a:defRPr sz="600"/>
            </a:lvl8pPr>
            <a:lvl9pPr marL="2571001" indent="0">
              <a:buNone/>
              <a:defRPr sz="600"/>
            </a:lvl9pPr>
          </a:lstStyle>
          <a:p>
            <a:pPr lvl="0"/>
            <a:r>
              <a:rPr lang="sv-SE" smtClean="0"/>
              <a:t>Klicka här för att ändra format på bakgrundstexten</a:t>
            </a:r>
          </a:p>
        </p:txBody>
      </p:sp>
    </p:spTree>
  </p:cSld>
  <p:clrMapOvr>
    <a:masterClrMapping/>
  </p:clrMapOvr>
  <p:transition/>
</p:sldLayout>
</file>

<file path=ppt/slideLayouts/slideLayout153.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640" y="4800824"/>
            <a:ext cx="5486177" cy="567035"/>
          </a:xfrm>
          <a:prstGeom prst="rect">
            <a:avLst/>
          </a:prstGeom>
        </p:spPr>
        <p:txBody>
          <a:bodyPr lIns="64274" tIns="32137" rIns="64274" bIns="32137" anchor="b"/>
          <a:lstStyle>
            <a:lvl1pPr algn="l">
              <a:defRPr sz="1400" b="1"/>
            </a:lvl1pPr>
          </a:lstStyle>
          <a:p>
            <a:r>
              <a:rPr lang="sv-SE" smtClean="0"/>
              <a:t>Klicka här för att ändra format</a:t>
            </a:r>
            <a:endParaRPr lang="sv-SE"/>
          </a:p>
        </p:txBody>
      </p:sp>
      <p:sp>
        <p:nvSpPr>
          <p:cNvPr id="3" name="Platshållare för bild 2"/>
          <p:cNvSpPr>
            <a:spLocks noGrp="1"/>
          </p:cNvSpPr>
          <p:nvPr>
            <p:ph type="pic" idx="1"/>
          </p:nvPr>
        </p:nvSpPr>
        <p:spPr>
          <a:xfrm>
            <a:off x="1792640" y="612800"/>
            <a:ext cx="5486177" cy="4114354"/>
          </a:xfrm>
        </p:spPr>
        <p:txBody>
          <a:bodyPr/>
          <a:lstStyle>
            <a:lvl1pPr marL="0" indent="0">
              <a:buNone/>
              <a:defRPr sz="2200"/>
            </a:lvl1pPr>
            <a:lvl2pPr marL="321374" indent="0">
              <a:buNone/>
              <a:defRPr sz="2000"/>
            </a:lvl2pPr>
            <a:lvl3pPr marL="642750" indent="0">
              <a:buNone/>
              <a:defRPr sz="1700"/>
            </a:lvl3pPr>
            <a:lvl4pPr marL="964124" indent="0">
              <a:buNone/>
              <a:defRPr sz="1400"/>
            </a:lvl4pPr>
            <a:lvl5pPr marL="1285500" indent="0">
              <a:buNone/>
              <a:defRPr sz="1400"/>
            </a:lvl5pPr>
            <a:lvl6pPr marL="1606877" indent="0">
              <a:buNone/>
              <a:defRPr sz="1400"/>
            </a:lvl6pPr>
            <a:lvl7pPr marL="1928250" indent="0">
              <a:buNone/>
              <a:defRPr sz="1400"/>
            </a:lvl7pPr>
            <a:lvl8pPr marL="2249626" indent="0">
              <a:buNone/>
              <a:defRPr sz="1400"/>
            </a:lvl8pPr>
            <a:lvl9pPr marL="2571001" indent="0">
              <a:buNone/>
              <a:defRPr sz="1400"/>
            </a:lvl9pPr>
          </a:lstStyle>
          <a:p>
            <a:pPr lvl="0"/>
            <a:r>
              <a:rPr lang="sv-SE" noProof="0" smtClean="0">
                <a:sym typeface="Palatino" pitchFamily="18" charset="0"/>
              </a:rPr>
              <a:t>Klicka på ikonen för att lägga till en bild</a:t>
            </a:r>
          </a:p>
        </p:txBody>
      </p:sp>
      <p:sp>
        <p:nvSpPr>
          <p:cNvPr id="4" name="Platshållare för text 3"/>
          <p:cNvSpPr>
            <a:spLocks noGrp="1"/>
          </p:cNvSpPr>
          <p:nvPr>
            <p:ph type="body" sz="half" idx="2"/>
          </p:nvPr>
        </p:nvSpPr>
        <p:spPr>
          <a:xfrm>
            <a:off x="1792640" y="5367860"/>
            <a:ext cx="5486177" cy="804788"/>
          </a:xfrm>
        </p:spPr>
        <p:txBody>
          <a:bodyPr/>
          <a:lstStyle>
            <a:lvl1pPr marL="0" indent="0">
              <a:buNone/>
              <a:defRPr sz="1000"/>
            </a:lvl1pPr>
            <a:lvl2pPr marL="321374" indent="0">
              <a:buNone/>
              <a:defRPr sz="800"/>
            </a:lvl2pPr>
            <a:lvl3pPr marL="642750" indent="0">
              <a:buNone/>
              <a:defRPr sz="700"/>
            </a:lvl3pPr>
            <a:lvl4pPr marL="964124" indent="0">
              <a:buNone/>
              <a:defRPr sz="600"/>
            </a:lvl4pPr>
            <a:lvl5pPr marL="1285500" indent="0">
              <a:buNone/>
              <a:defRPr sz="600"/>
            </a:lvl5pPr>
            <a:lvl6pPr marL="1606877" indent="0">
              <a:buNone/>
              <a:defRPr sz="600"/>
            </a:lvl6pPr>
            <a:lvl7pPr marL="1928250" indent="0">
              <a:buNone/>
              <a:defRPr sz="600"/>
            </a:lvl7pPr>
            <a:lvl8pPr marL="2249626" indent="0">
              <a:buNone/>
              <a:defRPr sz="600"/>
            </a:lvl8pPr>
            <a:lvl9pPr marL="2571001" indent="0">
              <a:buNone/>
              <a:defRPr sz="600"/>
            </a:lvl9pPr>
          </a:lstStyle>
          <a:p>
            <a:pPr lvl="0"/>
            <a:r>
              <a:rPr lang="sv-SE" smtClean="0"/>
              <a:t>Klicka här för att ändra format på bakgrundstexten</a:t>
            </a:r>
          </a:p>
        </p:txBody>
      </p:sp>
    </p:spTree>
  </p:cSld>
  <p:clrMapOvr>
    <a:masterClrMapping/>
  </p:clrMapOvr>
  <p:transition/>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a:prstGeom prst="rect">
            <a:avLst/>
          </a:prstGeom>
        </p:spPr>
        <p:txBody>
          <a:bodyPr lIns="64274" tIns="32137" rIns="64274" bIns="32137"/>
          <a:lstStyle/>
          <a:p>
            <a:r>
              <a:rPr lang="sv-SE" smtClean="0"/>
              <a:t>Klicka här för att ändra format</a:t>
            </a:r>
            <a:endParaRPr lang="sv-SE"/>
          </a:p>
        </p:txBody>
      </p:sp>
      <p:sp>
        <p:nvSpPr>
          <p:cNvPr id="3" name="Platshållare för lodrät text 2"/>
          <p:cNvSpPr>
            <a:spLocks noGrp="1"/>
          </p:cNvSpPr>
          <p:nvPr>
            <p:ph type="body" orient="vert" idx="1"/>
          </p:nvPr>
        </p:nvSpPr>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155.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629177" y="274588"/>
            <a:ext cx="2057176" cy="6431607"/>
          </a:xfrm>
          <a:prstGeom prst="rect">
            <a:avLst/>
          </a:prstGeom>
        </p:spPr>
        <p:txBody>
          <a:bodyPr vert="eaVert" lIns="64274" tIns="32137" rIns="64274" bIns="32137"/>
          <a:lstStyle/>
          <a:p>
            <a:r>
              <a:rPr lang="sv-SE" smtClean="0"/>
              <a:t>Klicka här för att ändra format</a:t>
            </a:r>
            <a:endParaRPr lang="sv-SE"/>
          </a:p>
        </p:txBody>
      </p:sp>
      <p:sp>
        <p:nvSpPr>
          <p:cNvPr id="3" name="Platshållare för lodrät text 2"/>
          <p:cNvSpPr>
            <a:spLocks noGrp="1"/>
          </p:cNvSpPr>
          <p:nvPr>
            <p:ph type="body" orient="vert" idx="1"/>
          </p:nvPr>
        </p:nvSpPr>
        <p:spPr>
          <a:xfrm>
            <a:off x="457647" y="274588"/>
            <a:ext cx="6064374" cy="6431607"/>
          </a:xfrm>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156.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354" y="2130848"/>
            <a:ext cx="7773293" cy="1470049"/>
          </a:xfrm>
          <a:prstGeom prst="rect">
            <a:avLst/>
          </a:prstGeom>
        </p:spPr>
        <p:txBody>
          <a:bodyPr lIns="64270" tIns="32135" rIns="64270" bIns="32135"/>
          <a:lstStyle/>
          <a:p>
            <a:r>
              <a:rPr lang="sv-SE" smtClean="0"/>
              <a:t>Klicka här för att ändra format</a:t>
            </a:r>
            <a:endParaRPr lang="sv-SE"/>
          </a:p>
        </p:txBody>
      </p:sp>
      <p:sp>
        <p:nvSpPr>
          <p:cNvPr id="3" name="Underrubrik 2"/>
          <p:cNvSpPr>
            <a:spLocks noGrp="1"/>
          </p:cNvSpPr>
          <p:nvPr>
            <p:ph type="subTitle" idx="1"/>
          </p:nvPr>
        </p:nvSpPr>
        <p:spPr>
          <a:xfrm>
            <a:off x="1371824" y="3886653"/>
            <a:ext cx="6400354" cy="1752451"/>
          </a:xfrm>
        </p:spPr>
        <p:txBody>
          <a:bodyPr/>
          <a:lstStyle>
            <a:lvl1pPr marL="0" indent="0" algn="ctr">
              <a:buNone/>
              <a:defRPr/>
            </a:lvl1pPr>
            <a:lvl2pPr marL="321357" indent="0" algn="ctr">
              <a:buNone/>
              <a:defRPr/>
            </a:lvl2pPr>
            <a:lvl3pPr marL="642717" indent="0" algn="ctr">
              <a:buNone/>
              <a:defRPr/>
            </a:lvl3pPr>
            <a:lvl4pPr marL="964075" indent="0" algn="ctr">
              <a:buNone/>
              <a:defRPr/>
            </a:lvl4pPr>
            <a:lvl5pPr marL="1285434" indent="0" algn="ctr">
              <a:buNone/>
              <a:defRPr/>
            </a:lvl5pPr>
            <a:lvl6pPr marL="1606794" indent="0" algn="ctr">
              <a:buNone/>
              <a:defRPr/>
            </a:lvl6pPr>
            <a:lvl7pPr marL="1928151" indent="0" algn="ctr">
              <a:buNone/>
              <a:defRPr/>
            </a:lvl7pPr>
            <a:lvl8pPr marL="2249511" indent="0" algn="ctr">
              <a:buNone/>
              <a:defRPr/>
            </a:lvl8pPr>
            <a:lvl9pPr marL="2570870" indent="0" algn="ctr">
              <a:buNone/>
              <a:defRPr/>
            </a:lvl9pPr>
          </a:lstStyle>
          <a:p>
            <a:r>
              <a:rPr lang="sv-SE" smtClean="0"/>
              <a:t>Klicka här för att ändra format på underrubrik i bakgrunden</a:t>
            </a:r>
            <a:endParaRPr lang="sv-SE"/>
          </a:p>
        </p:txBody>
      </p:sp>
    </p:spTree>
  </p:cSld>
  <p:clrMapOvr>
    <a:masterClrMapping/>
  </p:clrMapOvr>
  <p:transition/>
</p:sldLayout>
</file>

<file path=ppt/slideLayouts/slideLayout157.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a:prstGeom prst="rect">
            <a:avLst/>
          </a:prstGeom>
        </p:spPr>
        <p:txBody>
          <a:bodyPr lIns="64270" tIns="32135" rIns="64270" bIns="32135"/>
          <a:lstStyle/>
          <a:p>
            <a:r>
              <a:rPr lang="sv-SE" smtClean="0"/>
              <a:t>Klicka här för att ändra format</a:t>
            </a:r>
            <a:endParaRPr lang="sv-SE"/>
          </a:p>
        </p:txBody>
      </p:sp>
      <p:sp>
        <p:nvSpPr>
          <p:cNvPr id="3" name="Platshållare för innehåll 2"/>
          <p:cNvSpPr>
            <a:spLocks noGrp="1"/>
          </p:cNvSpPr>
          <p:nvPr>
            <p:ph idx="1"/>
          </p:nvPr>
        </p:nvSpPr>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158.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189" y="4406802"/>
            <a:ext cx="7772176" cy="1361777"/>
          </a:xfrm>
          <a:prstGeom prst="rect">
            <a:avLst/>
          </a:prstGeom>
        </p:spPr>
        <p:txBody>
          <a:bodyPr lIns="64270" tIns="32135" rIns="64270" bIns="32135" anchor="t"/>
          <a:lstStyle>
            <a:lvl1pPr algn="l">
              <a:defRPr sz="2800" b="1" cap="all"/>
            </a:lvl1pPr>
          </a:lstStyle>
          <a:p>
            <a:r>
              <a:rPr lang="sv-SE" smtClean="0"/>
              <a:t>Klicka här för att ändra format</a:t>
            </a:r>
            <a:endParaRPr lang="sv-SE"/>
          </a:p>
        </p:txBody>
      </p:sp>
      <p:sp>
        <p:nvSpPr>
          <p:cNvPr id="3" name="Platshållare för text 2"/>
          <p:cNvSpPr>
            <a:spLocks noGrp="1"/>
          </p:cNvSpPr>
          <p:nvPr>
            <p:ph type="body" idx="1"/>
          </p:nvPr>
        </p:nvSpPr>
        <p:spPr>
          <a:xfrm>
            <a:off x="722189" y="2906613"/>
            <a:ext cx="7772176" cy="1500188"/>
          </a:xfrm>
        </p:spPr>
        <p:txBody>
          <a:bodyPr anchor="b"/>
          <a:lstStyle>
            <a:lvl1pPr marL="0" indent="0">
              <a:buNone/>
              <a:defRPr sz="1400"/>
            </a:lvl1pPr>
            <a:lvl2pPr marL="321357" indent="0">
              <a:buNone/>
              <a:defRPr sz="1300"/>
            </a:lvl2pPr>
            <a:lvl3pPr marL="642717" indent="0">
              <a:buNone/>
              <a:defRPr sz="1100"/>
            </a:lvl3pPr>
            <a:lvl4pPr marL="964075" indent="0">
              <a:buNone/>
              <a:defRPr sz="1000"/>
            </a:lvl4pPr>
            <a:lvl5pPr marL="1285434" indent="0">
              <a:buNone/>
              <a:defRPr sz="1000"/>
            </a:lvl5pPr>
            <a:lvl6pPr marL="1606794" indent="0">
              <a:buNone/>
              <a:defRPr sz="1000"/>
            </a:lvl6pPr>
            <a:lvl7pPr marL="1928151" indent="0">
              <a:buNone/>
              <a:defRPr sz="1000"/>
            </a:lvl7pPr>
            <a:lvl8pPr marL="2249511" indent="0">
              <a:buNone/>
              <a:defRPr sz="1000"/>
            </a:lvl8pPr>
            <a:lvl9pPr marL="2570870" indent="0">
              <a:buNone/>
              <a:defRPr sz="1000"/>
            </a:lvl9pPr>
          </a:lstStyle>
          <a:p>
            <a:pPr lvl="0"/>
            <a:r>
              <a:rPr lang="sv-SE" smtClean="0"/>
              <a:t>Klicka här för att ändra format på bakgrundstexten</a:t>
            </a:r>
          </a:p>
        </p:txBody>
      </p:sp>
    </p:spTree>
  </p:cSld>
  <p:clrMapOvr>
    <a:masterClrMapping/>
  </p:clrMapOvr>
  <p:transition/>
</p:sldLayout>
</file>

<file path=ppt/slideLayouts/slideLayout159.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a:prstGeom prst="rect">
            <a:avLst/>
          </a:prstGeom>
        </p:spPr>
        <p:txBody>
          <a:bodyPr lIns="64270" tIns="32135" rIns="64270" bIns="32135"/>
          <a:lstStyle/>
          <a:p>
            <a:r>
              <a:rPr lang="sv-SE" smtClean="0"/>
              <a:t>Klicka här för att ändra format</a:t>
            </a:r>
            <a:endParaRPr lang="sv-SE"/>
          </a:p>
        </p:txBody>
      </p:sp>
      <p:sp>
        <p:nvSpPr>
          <p:cNvPr id="3" name="Platshållare för innehåll 2"/>
          <p:cNvSpPr>
            <a:spLocks noGrp="1"/>
          </p:cNvSpPr>
          <p:nvPr>
            <p:ph sz="half" idx="1"/>
          </p:nvPr>
        </p:nvSpPr>
        <p:spPr>
          <a:xfrm>
            <a:off x="1696641" y="5357812"/>
            <a:ext cx="2803922" cy="1348383"/>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half" idx="2"/>
          </p:nvPr>
        </p:nvSpPr>
        <p:spPr>
          <a:xfrm>
            <a:off x="4607719" y="5357812"/>
            <a:ext cx="2803922" cy="1348383"/>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idx="1"/>
          </p:nvPr>
        </p:nvSpPr>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160.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a:prstGeom prst="rect">
            <a:avLst/>
          </a:prstGeom>
        </p:spPr>
        <p:txBody>
          <a:bodyPr lIns="64270" tIns="32135" rIns="64270" bIns="32135"/>
          <a:lstStyle>
            <a:lvl1pPr>
              <a:defRPr/>
            </a:lvl1pPr>
          </a:lstStyle>
          <a:p>
            <a:r>
              <a:rPr lang="sv-SE" smtClean="0"/>
              <a:t>Klicka här för att ändra format</a:t>
            </a:r>
            <a:endParaRPr lang="sv-SE"/>
          </a:p>
        </p:txBody>
      </p:sp>
      <p:sp>
        <p:nvSpPr>
          <p:cNvPr id="3" name="Platshållare för text 2"/>
          <p:cNvSpPr>
            <a:spLocks noGrp="1"/>
          </p:cNvSpPr>
          <p:nvPr>
            <p:ph type="body" idx="1"/>
          </p:nvPr>
        </p:nvSpPr>
        <p:spPr>
          <a:xfrm>
            <a:off x="457647" y="1534791"/>
            <a:ext cx="4039568" cy="639589"/>
          </a:xfrm>
        </p:spPr>
        <p:txBody>
          <a:bodyPr anchor="b"/>
          <a:lstStyle>
            <a:lvl1pPr marL="0" indent="0">
              <a:buNone/>
              <a:defRPr sz="1700" b="1"/>
            </a:lvl1pPr>
            <a:lvl2pPr marL="321357" indent="0">
              <a:buNone/>
              <a:defRPr sz="1400" b="1"/>
            </a:lvl2pPr>
            <a:lvl3pPr marL="642717" indent="0">
              <a:buNone/>
              <a:defRPr sz="1300" b="1"/>
            </a:lvl3pPr>
            <a:lvl4pPr marL="964075" indent="0">
              <a:buNone/>
              <a:defRPr sz="1100" b="1"/>
            </a:lvl4pPr>
            <a:lvl5pPr marL="1285434" indent="0">
              <a:buNone/>
              <a:defRPr sz="1100" b="1"/>
            </a:lvl5pPr>
            <a:lvl6pPr marL="1606794" indent="0">
              <a:buNone/>
              <a:defRPr sz="1100" b="1"/>
            </a:lvl6pPr>
            <a:lvl7pPr marL="1928151" indent="0">
              <a:buNone/>
              <a:defRPr sz="1100" b="1"/>
            </a:lvl7pPr>
            <a:lvl8pPr marL="2249511" indent="0">
              <a:buNone/>
              <a:defRPr sz="1100" b="1"/>
            </a:lvl8pPr>
            <a:lvl9pPr marL="2570870" indent="0">
              <a:buNone/>
              <a:defRPr sz="1100" b="1"/>
            </a:lvl9pPr>
          </a:lstStyle>
          <a:p>
            <a:pPr lvl="0"/>
            <a:r>
              <a:rPr lang="sv-SE" smtClean="0"/>
              <a:t>Klicka här för att ändra format på bakgrundstexten</a:t>
            </a:r>
          </a:p>
        </p:txBody>
      </p:sp>
      <p:sp>
        <p:nvSpPr>
          <p:cNvPr id="4" name="Platshållare för innehåll 3"/>
          <p:cNvSpPr>
            <a:spLocks noGrp="1"/>
          </p:cNvSpPr>
          <p:nvPr>
            <p:ph sz="half" idx="2"/>
          </p:nvPr>
        </p:nvSpPr>
        <p:spPr>
          <a:xfrm>
            <a:off x="457647" y="2174379"/>
            <a:ext cx="4039568"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text 4"/>
          <p:cNvSpPr>
            <a:spLocks noGrp="1"/>
          </p:cNvSpPr>
          <p:nvPr>
            <p:ph type="body" sz="quarter" idx="3"/>
          </p:nvPr>
        </p:nvSpPr>
        <p:spPr>
          <a:xfrm>
            <a:off x="4644555" y="1534791"/>
            <a:ext cx="4041799" cy="639589"/>
          </a:xfrm>
        </p:spPr>
        <p:txBody>
          <a:bodyPr anchor="b"/>
          <a:lstStyle>
            <a:lvl1pPr marL="0" indent="0">
              <a:buNone/>
              <a:defRPr sz="1700" b="1"/>
            </a:lvl1pPr>
            <a:lvl2pPr marL="321357" indent="0">
              <a:buNone/>
              <a:defRPr sz="1400" b="1"/>
            </a:lvl2pPr>
            <a:lvl3pPr marL="642717" indent="0">
              <a:buNone/>
              <a:defRPr sz="1300" b="1"/>
            </a:lvl3pPr>
            <a:lvl4pPr marL="964075" indent="0">
              <a:buNone/>
              <a:defRPr sz="1100" b="1"/>
            </a:lvl4pPr>
            <a:lvl5pPr marL="1285434" indent="0">
              <a:buNone/>
              <a:defRPr sz="1100" b="1"/>
            </a:lvl5pPr>
            <a:lvl6pPr marL="1606794" indent="0">
              <a:buNone/>
              <a:defRPr sz="1100" b="1"/>
            </a:lvl6pPr>
            <a:lvl7pPr marL="1928151" indent="0">
              <a:buNone/>
              <a:defRPr sz="1100" b="1"/>
            </a:lvl7pPr>
            <a:lvl8pPr marL="2249511" indent="0">
              <a:buNone/>
              <a:defRPr sz="1100" b="1"/>
            </a:lvl8pPr>
            <a:lvl9pPr marL="2570870" indent="0">
              <a:buNone/>
              <a:defRPr sz="1100" b="1"/>
            </a:lvl9pPr>
          </a:lstStyle>
          <a:p>
            <a:pPr lvl="0"/>
            <a:r>
              <a:rPr lang="sv-SE" smtClean="0"/>
              <a:t>Klicka här för att ändra format på bakgrundstexten</a:t>
            </a:r>
          </a:p>
        </p:txBody>
      </p:sp>
      <p:sp>
        <p:nvSpPr>
          <p:cNvPr id="6" name="Platshållare för innehåll 5"/>
          <p:cNvSpPr>
            <a:spLocks noGrp="1"/>
          </p:cNvSpPr>
          <p:nvPr>
            <p:ph sz="quarter" idx="4"/>
          </p:nvPr>
        </p:nvSpPr>
        <p:spPr>
          <a:xfrm>
            <a:off x="4644555" y="2174379"/>
            <a:ext cx="4041799"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161.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a:prstGeom prst="rect">
            <a:avLst/>
          </a:prstGeom>
        </p:spPr>
        <p:txBody>
          <a:bodyPr lIns="64270" tIns="32135" rIns="64270" bIns="32135"/>
          <a:lstStyle/>
          <a:p>
            <a:r>
              <a:rPr lang="sv-SE" smtClean="0"/>
              <a:t>Klicka här för att ändra format</a:t>
            </a:r>
            <a:endParaRPr lang="sv-SE"/>
          </a:p>
        </p:txBody>
      </p:sp>
    </p:spTree>
  </p:cSld>
  <p:clrMapOvr>
    <a:masterClrMapping/>
  </p:clrMapOvr>
  <p:transition/>
</p:sldLayout>
</file>

<file path=ppt/slideLayouts/slideLayout162.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Tree>
  </p:cSld>
  <p:clrMapOvr>
    <a:masterClrMapping/>
  </p:clrMapOvr>
  <p:transition/>
</p:sldLayout>
</file>

<file path=ppt/slideLayouts/slideLayout163.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653" y="273479"/>
            <a:ext cx="3008189" cy="1161975"/>
          </a:xfrm>
          <a:prstGeom prst="rect">
            <a:avLst/>
          </a:prstGeom>
        </p:spPr>
        <p:txBody>
          <a:bodyPr lIns="64270" tIns="32135" rIns="64270" bIns="32135" anchor="b"/>
          <a:lstStyle>
            <a:lvl1pPr algn="l">
              <a:defRPr sz="1400" b="1"/>
            </a:lvl1pPr>
          </a:lstStyle>
          <a:p>
            <a:r>
              <a:rPr lang="sv-SE" smtClean="0"/>
              <a:t>Klicka här för att ändra format</a:t>
            </a:r>
            <a:endParaRPr lang="sv-SE"/>
          </a:p>
        </p:txBody>
      </p:sp>
      <p:sp>
        <p:nvSpPr>
          <p:cNvPr id="3" name="Platshållare för innehåll 2"/>
          <p:cNvSpPr>
            <a:spLocks noGrp="1"/>
          </p:cNvSpPr>
          <p:nvPr>
            <p:ph idx="1"/>
          </p:nvPr>
        </p:nvSpPr>
        <p:spPr>
          <a:xfrm>
            <a:off x="3575224" y="273473"/>
            <a:ext cx="5111130" cy="5852294"/>
          </a:xfrm>
        </p:spPr>
        <p:txBody>
          <a:bodyPr/>
          <a:lstStyle>
            <a:lvl1pPr>
              <a:defRPr sz="2200"/>
            </a:lvl1pPr>
            <a:lvl2pPr>
              <a:defRPr sz="2000"/>
            </a:lvl2pPr>
            <a:lvl3pPr>
              <a:defRPr sz="1700"/>
            </a:lvl3pPr>
            <a:lvl4pPr>
              <a:defRPr sz="1400"/>
            </a:lvl4pPr>
            <a:lvl5pPr>
              <a:defRPr sz="1400"/>
            </a:lvl5pPr>
            <a:lvl6pPr>
              <a:defRPr sz="1400"/>
            </a:lvl6pPr>
            <a:lvl7pPr>
              <a:defRPr sz="1400"/>
            </a:lvl7pPr>
            <a:lvl8pPr>
              <a:defRPr sz="1400"/>
            </a:lvl8pPr>
            <a:lvl9pPr>
              <a:defRPr sz="14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text 3"/>
          <p:cNvSpPr>
            <a:spLocks noGrp="1"/>
          </p:cNvSpPr>
          <p:nvPr>
            <p:ph type="body" sz="half" idx="2"/>
          </p:nvPr>
        </p:nvSpPr>
        <p:spPr>
          <a:xfrm>
            <a:off x="457653" y="1435448"/>
            <a:ext cx="3008189" cy="4690318"/>
          </a:xfrm>
        </p:spPr>
        <p:txBody>
          <a:bodyPr/>
          <a:lstStyle>
            <a:lvl1pPr marL="0" indent="0">
              <a:buNone/>
              <a:defRPr sz="1000"/>
            </a:lvl1pPr>
            <a:lvl2pPr marL="321357" indent="0">
              <a:buNone/>
              <a:defRPr sz="800"/>
            </a:lvl2pPr>
            <a:lvl3pPr marL="642717" indent="0">
              <a:buNone/>
              <a:defRPr sz="700"/>
            </a:lvl3pPr>
            <a:lvl4pPr marL="964075" indent="0">
              <a:buNone/>
              <a:defRPr sz="600"/>
            </a:lvl4pPr>
            <a:lvl5pPr marL="1285434" indent="0">
              <a:buNone/>
              <a:defRPr sz="600"/>
            </a:lvl5pPr>
            <a:lvl6pPr marL="1606794" indent="0">
              <a:buNone/>
              <a:defRPr sz="600"/>
            </a:lvl6pPr>
            <a:lvl7pPr marL="1928151" indent="0">
              <a:buNone/>
              <a:defRPr sz="600"/>
            </a:lvl7pPr>
            <a:lvl8pPr marL="2249511" indent="0">
              <a:buNone/>
              <a:defRPr sz="600"/>
            </a:lvl8pPr>
            <a:lvl9pPr marL="2570870" indent="0">
              <a:buNone/>
              <a:defRPr sz="600"/>
            </a:lvl9pPr>
          </a:lstStyle>
          <a:p>
            <a:pPr lvl="0"/>
            <a:r>
              <a:rPr lang="sv-SE" smtClean="0"/>
              <a:t>Klicka här för att ändra format på bakgrundstexten</a:t>
            </a:r>
          </a:p>
        </p:txBody>
      </p:sp>
    </p:spTree>
  </p:cSld>
  <p:clrMapOvr>
    <a:masterClrMapping/>
  </p:clrMapOvr>
  <p:transition/>
</p:sldLayout>
</file>

<file path=ppt/slideLayouts/slideLayout164.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641" y="4800824"/>
            <a:ext cx="5486177" cy="567035"/>
          </a:xfrm>
          <a:prstGeom prst="rect">
            <a:avLst/>
          </a:prstGeom>
        </p:spPr>
        <p:txBody>
          <a:bodyPr lIns="64270" tIns="32135" rIns="64270" bIns="32135" anchor="b"/>
          <a:lstStyle>
            <a:lvl1pPr algn="l">
              <a:defRPr sz="1400" b="1"/>
            </a:lvl1pPr>
          </a:lstStyle>
          <a:p>
            <a:r>
              <a:rPr lang="sv-SE" smtClean="0"/>
              <a:t>Klicka här för att ändra format</a:t>
            </a:r>
            <a:endParaRPr lang="sv-SE"/>
          </a:p>
        </p:txBody>
      </p:sp>
      <p:sp>
        <p:nvSpPr>
          <p:cNvPr id="3" name="Platshållare för bild 2"/>
          <p:cNvSpPr>
            <a:spLocks noGrp="1"/>
          </p:cNvSpPr>
          <p:nvPr>
            <p:ph type="pic" idx="1"/>
          </p:nvPr>
        </p:nvSpPr>
        <p:spPr>
          <a:xfrm>
            <a:off x="1792641" y="612800"/>
            <a:ext cx="5486177" cy="4114354"/>
          </a:xfrm>
        </p:spPr>
        <p:txBody>
          <a:bodyPr/>
          <a:lstStyle>
            <a:lvl1pPr marL="0" indent="0">
              <a:buNone/>
              <a:defRPr sz="2200"/>
            </a:lvl1pPr>
            <a:lvl2pPr marL="321357" indent="0">
              <a:buNone/>
              <a:defRPr sz="2000"/>
            </a:lvl2pPr>
            <a:lvl3pPr marL="642717" indent="0">
              <a:buNone/>
              <a:defRPr sz="1700"/>
            </a:lvl3pPr>
            <a:lvl4pPr marL="964075" indent="0">
              <a:buNone/>
              <a:defRPr sz="1400"/>
            </a:lvl4pPr>
            <a:lvl5pPr marL="1285434" indent="0">
              <a:buNone/>
              <a:defRPr sz="1400"/>
            </a:lvl5pPr>
            <a:lvl6pPr marL="1606794" indent="0">
              <a:buNone/>
              <a:defRPr sz="1400"/>
            </a:lvl6pPr>
            <a:lvl7pPr marL="1928151" indent="0">
              <a:buNone/>
              <a:defRPr sz="1400"/>
            </a:lvl7pPr>
            <a:lvl8pPr marL="2249511" indent="0">
              <a:buNone/>
              <a:defRPr sz="1400"/>
            </a:lvl8pPr>
            <a:lvl9pPr marL="2570870" indent="0">
              <a:buNone/>
              <a:defRPr sz="1400"/>
            </a:lvl9pPr>
          </a:lstStyle>
          <a:p>
            <a:pPr lvl="0"/>
            <a:r>
              <a:rPr lang="sv-SE" noProof="0" smtClean="0">
                <a:sym typeface="Palatino" pitchFamily="18" charset="0"/>
              </a:rPr>
              <a:t>Klicka på ikonen för att lägga till en bild</a:t>
            </a:r>
          </a:p>
        </p:txBody>
      </p:sp>
      <p:sp>
        <p:nvSpPr>
          <p:cNvPr id="4" name="Platshållare för text 3"/>
          <p:cNvSpPr>
            <a:spLocks noGrp="1"/>
          </p:cNvSpPr>
          <p:nvPr>
            <p:ph type="body" sz="half" idx="2"/>
          </p:nvPr>
        </p:nvSpPr>
        <p:spPr>
          <a:xfrm>
            <a:off x="1792641" y="5367860"/>
            <a:ext cx="5486177" cy="804788"/>
          </a:xfrm>
        </p:spPr>
        <p:txBody>
          <a:bodyPr/>
          <a:lstStyle>
            <a:lvl1pPr marL="0" indent="0">
              <a:buNone/>
              <a:defRPr sz="1000"/>
            </a:lvl1pPr>
            <a:lvl2pPr marL="321357" indent="0">
              <a:buNone/>
              <a:defRPr sz="800"/>
            </a:lvl2pPr>
            <a:lvl3pPr marL="642717" indent="0">
              <a:buNone/>
              <a:defRPr sz="700"/>
            </a:lvl3pPr>
            <a:lvl4pPr marL="964075" indent="0">
              <a:buNone/>
              <a:defRPr sz="600"/>
            </a:lvl4pPr>
            <a:lvl5pPr marL="1285434" indent="0">
              <a:buNone/>
              <a:defRPr sz="600"/>
            </a:lvl5pPr>
            <a:lvl6pPr marL="1606794" indent="0">
              <a:buNone/>
              <a:defRPr sz="600"/>
            </a:lvl6pPr>
            <a:lvl7pPr marL="1928151" indent="0">
              <a:buNone/>
              <a:defRPr sz="600"/>
            </a:lvl7pPr>
            <a:lvl8pPr marL="2249511" indent="0">
              <a:buNone/>
              <a:defRPr sz="600"/>
            </a:lvl8pPr>
            <a:lvl9pPr marL="2570870" indent="0">
              <a:buNone/>
              <a:defRPr sz="600"/>
            </a:lvl9pPr>
          </a:lstStyle>
          <a:p>
            <a:pPr lvl="0"/>
            <a:r>
              <a:rPr lang="sv-SE" smtClean="0"/>
              <a:t>Klicka här för att ändra format på bakgrundstexten</a:t>
            </a:r>
          </a:p>
        </p:txBody>
      </p:sp>
    </p:spTree>
  </p:cSld>
  <p:clrMapOvr>
    <a:masterClrMapping/>
  </p:clrMapOvr>
  <p:transition/>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a:prstGeom prst="rect">
            <a:avLst/>
          </a:prstGeom>
        </p:spPr>
        <p:txBody>
          <a:bodyPr lIns="64270" tIns="32135" rIns="64270" bIns="32135"/>
          <a:lstStyle/>
          <a:p>
            <a:r>
              <a:rPr lang="sv-SE" smtClean="0"/>
              <a:t>Klicka här för att ändra format</a:t>
            </a:r>
            <a:endParaRPr lang="sv-SE"/>
          </a:p>
        </p:txBody>
      </p:sp>
      <p:sp>
        <p:nvSpPr>
          <p:cNvPr id="3" name="Platshållare för lodrät text 2"/>
          <p:cNvSpPr>
            <a:spLocks noGrp="1"/>
          </p:cNvSpPr>
          <p:nvPr>
            <p:ph type="body" orient="vert" idx="1"/>
          </p:nvPr>
        </p:nvSpPr>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166.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629177" y="274588"/>
            <a:ext cx="2057176" cy="6431607"/>
          </a:xfrm>
          <a:prstGeom prst="rect">
            <a:avLst/>
          </a:prstGeom>
        </p:spPr>
        <p:txBody>
          <a:bodyPr vert="eaVert" lIns="64270" tIns="32135" rIns="64270" bIns="32135"/>
          <a:lstStyle/>
          <a:p>
            <a:r>
              <a:rPr lang="sv-SE" smtClean="0"/>
              <a:t>Klicka här för att ändra format</a:t>
            </a:r>
            <a:endParaRPr lang="sv-SE"/>
          </a:p>
        </p:txBody>
      </p:sp>
      <p:sp>
        <p:nvSpPr>
          <p:cNvPr id="3" name="Platshållare för lodrät text 2"/>
          <p:cNvSpPr>
            <a:spLocks noGrp="1"/>
          </p:cNvSpPr>
          <p:nvPr>
            <p:ph type="body" orient="vert" idx="1"/>
          </p:nvPr>
        </p:nvSpPr>
        <p:spPr>
          <a:xfrm>
            <a:off x="457647" y="274588"/>
            <a:ext cx="6064374" cy="6431607"/>
          </a:xfrm>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167.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354" y="2130848"/>
            <a:ext cx="7773293" cy="1470049"/>
          </a:xfrm>
          <a:prstGeom prst="rect">
            <a:avLst/>
          </a:prstGeom>
        </p:spPr>
        <p:txBody>
          <a:bodyPr lIns="64267" tIns="32133" rIns="64267" bIns="32133"/>
          <a:lstStyle/>
          <a:p>
            <a:r>
              <a:rPr lang="sv-SE" smtClean="0"/>
              <a:t>Klicka här för att ändra format</a:t>
            </a:r>
            <a:endParaRPr lang="sv-SE"/>
          </a:p>
        </p:txBody>
      </p:sp>
      <p:sp>
        <p:nvSpPr>
          <p:cNvPr id="3" name="Underrubrik 2"/>
          <p:cNvSpPr>
            <a:spLocks noGrp="1"/>
          </p:cNvSpPr>
          <p:nvPr>
            <p:ph type="subTitle" idx="1"/>
          </p:nvPr>
        </p:nvSpPr>
        <p:spPr>
          <a:xfrm>
            <a:off x="1371824" y="3886654"/>
            <a:ext cx="6400354" cy="1752451"/>
          </a:xfrm>
        </p:spPr>
        <p:txBody>
          <a:bodyPr/>
          <a:lstStyle>
            <a:lvl1pPr marL="0" indent="0" algn="ctr">
              <a:buNone/>
              <a:defRPr/>
            </a:lvl1pPr>
            <a:lvl2pPr marL="321341" indent="0" algn="ctr">
              <a:buNone/>
              <a:defRPr/>
            </a:lvl2pPr>
            <a:lvl3pPr marL="642684" indent="0" algn="ctr">
              <a:buNone/>
              <a:defRPr/>
            </a:lvl3pPr>
            <a:lvl4pPr marL="964025" indent="0" algn="ctr">
              <a:buNone/>
              <a:defRPr/>
            </a:lvl4pPr>
            <a:lvl5pPr marL="1285368" indent="0" algn="ctr">
              <a:buNone/>
              <a:defRPr/>
            </a:lvl5pPr>
            <a:lvl6pPr marL="1606711" indent="0" algn="ctr">
              <a:buNone/>
              <a:defRPr/>
            </a:lvl6pPr>
            <a:lvl7pPr marL="1928052" indent="0" algn="ctr">
              <a:buNone/>
              <a:defRPr/>
            </a:lvl7pPr>
            <a:lvl8pPr marL="2249396" indent="0" algn="ctr">
              <a:buNone/>
              <a:defRPr/>
            </a:lvl8pPr>
            <a:lvl9pPr marL="2570738" indent="0" algn="ctr">
              <a:buNone/>
              <a:defRPr/>
            </a:lvl9pPr>
          </a:lstStyle>
          <a:p>
            <a:r>
              <a:rPr lang="sv-SE" smtClean="0"/>
              <a:t>Klicka här för att ändra format på underrubrik i bakgrunden</a:t>
            </a:r>
            <a:endParaRPr lang="sv-SE"/>
          </a:p>
        </p:txBody>
      </p:sp>
    </p:spTree>
  </p:cSld>
  <p:clrMapOvr>
    <a:masterClrMapping/>
  </p:clrMapOvr>
  <p:transition/>
</p:sldLayout>
</file>

<file path=ppt/slideLayouts/slideLayout168.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a:prstGeom prst="rect">
            <a:avLst/>
          </a:prstGeom>
        </p:spPr>
        <p:txBody>
          <a:bodyPr lIns="64267" tIns="32133" rIns="64267" bIns="32133"/>
          <a:lstStyle/>
          <a:p>
            <a:r>
              <a:rPr lang="sv-SE" smtClean="0"/>
              <a:t>Klicka här för att ändra format</a:t>
            </a:r>
            <a:endParaRPr lang="sv-SE"/>
          </a:p>
        </p:txBody>
      </p:sp>
      <p:sp>
        <p:nvSpPr>
          <p:cNvPr id="3" name="Platshållare för innehåll 2"/>
          <p:cNvSpPr>
            <a:spLocks noGrp="1"/>
          </p:cNvSpPr>
          <p:nvPr>
            <p:ph idx="1"/>
          </p:nvPr>
        </p:nvSpPr>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169.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189" y="4406802"/>
            <a:ext cx="7772176" cy="1361777"/>
          </a:xfrm>
          <a:prstGeom prst="rect">
            <a:avLst/>
          </a:prstGeom>
        </p:spPr>
        <p:txBody>
          <a:bodyPr lIns="64267" tIns="32133" rIns="64267" bIns="32133" anchor="t"/>
          <a:lstStyle>
            <a:lvl1pPr algn="l">
              <a:defRPr sz="2800" b="1" cap="all"/>
            </a:lvl1pPr>
          </a:lstStyle>
          <a:p>
            <a:r>
              <a:rPr lang="sv-SE" smtClean="0"/>
              <a:t>Klicka här för att ändra format</a:t>
            </a:r>
            <a:endParaRPr lang="sv-SE"/>
          </a:p>
        </p:txBody>
      </p:sp>
      <p:sp>
        <p:nvSpPr>
          <p:cNvPr id="3" name="Platshållare för text 2"/>
          <p:cNvSpPr>
            <a:spLocks noGrp="1"/>
          </p:cNvSpPr>
          <p:nvPr>
            <p:ph type="body" idx="1"/>
          </p:nvPr>
        </p:nvSpPr>
        <p:spPr>
          <a:xfrm>
            <a:off x="722189" y="2906613"/>
            <a:ext cx="7772176" cy="1500188"/>
          </a:xfrm>
        </p:spPr>
        <p:txBody>
          <a:bodyPr anchor="b"/>
          <a:lstStyle>
            <a:lvl1pPr marL="0" indent="0">
              <a:buNone/>
              <a:defRPr sz="1400"/>
            </a:lvl1pPr>
            <a:lvl2pPr marL="321341" indent="0">
              <a:buNone/>
              <a:defRPr sz="1300"/>
            </a:lvl2pPr>
            <a:lvl3pPr marL="642684" indent="0">
              <a:buNone/>
              <a:defRPr sz="1100"/>
            </a:lvl3pPr>
            <a:lvl4pPr marL="964025" indent="0">
              <a:buNone/>
              <a:defRPr sz="1000"/>
            </a:lvl4pPr>
            <a:lvl5pPr marL="1285368" indent="0">
              <a:buNone/>
              <a:defRPr sz="1000"/>
            </a:lvl5pPr>
            <a:lvl6pPr marL="1606711" indent="0">
              <a:buNone/>
              <a:defRPr sz="1000"/>
            </a:lvl6pPr>
            <a:lvl7pPr marL="1928052" indent="0">
              <a:buNone/>
              <a:defRPr sz="1000"/>
            </a:lvl7pPr>
            <a:lvl8pPr marL="2249396" indent="0">
              <a:buNone/>
              <a:defRPr sz="1000"/>
            </a:lvl8pPr>
            <a:lvl9pPr marL="2570738" indent="0">
              <a:buNone/>
              <a:defRPr sz="1000"/>
            </a:lvl9pPr>
          </a:lstStyle>
          <a:p>
            <a:pPr lvl="0"/>
            <a:r>
              <a:rPr lang="sv-SE" smtClean="0"/>
              <a:t>Klicka här för att ändra format på bakgrundstexten</a:t>
            </a:r>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189" y="4406802"/>
            <a:ext cx="7772176" cy="1361777"/>
          </a:xfrm>
        </p:spPr>
        <p:txBody>
          <a:bodyPr anchor="t"/>
          <a:lstStyle>
            <a:lvl1pPr algn="l">
              <a:defRPr sz="2800" b="1" cap="all"/>
            </a:lvl1pPr>
          </a:lstStyle>
          <a:p>
            <a:r>
              <a:rPr lang="sv-SE" smtClean="0"/>
              <a:t>Klicka här för att ändra format</a:t>
            </a:r>
            <a:endParaRPr lang="sv-SE"/>
          </a:p>
        </p:txBody>
      </p:sp>
      <p:sp>
        <p:nvSpPr>
          <p:cNvPr id="3" name="Platshållare för text 2"/>
          <p:cNvSpPr>
            <a:spLocks noGrp="1"/>
          </p:cNvSpPr>
          <p:nvPr>
            <p:ph type="body" idx="1"/>
          </p:nvPr>
        </p:nvSpPr>
        <p:spPr>
          <a:xfrm>
            <a:off x="722189" y="2906613"/>
            <a:ext cx="7772176" cy="1500188"/>
          </a:xfrm>
        </p:spPr>
        <p:txBody>
          <a:bodyPr anchor="b"/>
          <a:lstStyle>
            <a:lvl1pPr marL="0" indent="0">
              <a:buNone/>
              <a:defRPr sz="1400"/>
            </a:lvl1pPr>
            <a:lvl2pPr marL="321424" indent="0">
              <a:buNone/>
              <a:defRPr sz="1300"/>
            </a:lvl2pPr>
            <a:lvl3pPr marL="642849" indent="0">
              <a:buNone/>
              <a:defRPr sz="1100"/>
            </a:lvl3pPr>
            <a:lvl4pPr marL="964274" indent="0">
              <a:buNone/>
              <a:defRPr sz="1000"/>
            </a:lvl4pPr>
            <a:lvl5pPr marL="1285697" indent="0">
              <a:buNone/>
              <a:defRPr sz="1000"/>
            </a:lvl5pPr>
            <a:lvl6pPr marL="1607123" indent="0">
              <a:buNone/>
              <a:defRPr sz="1000"/>
            </a:lvl6pPr>
            <a:lvl7pPr marL="1928546" indent="0">
              <a:buNone/>
              <a:defRPr sz="1000"/>
            </a:lvl7pPr>
            <a:lvl8pPr marL="2249971" indent="0">
              <a:buNone/>
              <a:defRPr sz="1000"/>
            </a:lvl8pPr>
            <a:lvl9pPr marL="2571396" indent="0">
              <a:buNone/>
              <a:defRPr sz="1000"/>
            </a:lvl9pPr>
          </a:lstStyle>
          <a:p>
            <a:pPr lvl="0"/>
            <a:r>
              <a:rPr lang="sv-SE" smtClean="0"/>
              <a:t>Klicka här för att ändra format på bakgrundstexten</a:t>
            </a:r>
          </a:p>
        </p:txBody>
      </p:sp>
    </p:spTree>
  </p:cSld>
  <p:clrMapOvr>
    <a:masterClrMapping/>
  </p:clrMapOvr>
  <p:transition/>
</p:sldLayout>
</file>

<file path=ppt/slideLayouts/slideLayout170.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a:prstGeom prst="rect">
            <a:avLst/>
          </a:prstGeom>
        </p:spPr>
        <p:txBody>
          <a:bodyPr lIns="64267" tIns="32133" rIns="64267" bIns="32133"/>
          <a:lstStyle/>
          <a:p>
            <a:r>
              <a:rPr lang="sv-SE" smtClean="0"/>
              <a:t>Klicka här för att ändra format</a:t>
            </a:r>
            <a:endParaRPr lang="sv-SE"/>
          </a:p>
        </p:txBody>
      </p:sp>
      <p:sp>
        <p:nvSpPr>
          <p:cNvPr id="3" name="Platshållare för innehåll 2"/>
          <p:cNvSpPr>
            <a:spLocks noGrp="1"/>
          </p:cNvSpPr>
          <p:nvPr>
            <p:ph sz="half" idx="1"/>
          </p:nvPr>
        </p:nvSpPr>
        <p:spPr>
          <a:xfrm>
            <a:off x="1696641" y="5357812"/>
            <a:ext cx="2803922" cy="1348383"/>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half" idx="2"/>
          </p:nvPr>
        </p:nvSpPr>
        <p:spPr>
          <a:xfrm>
            <a:off x="4607719" y="5357812"/>
            <a:ext cx="2803922" cy="1348383"/>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171.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a:prstGeom prst="rect">
            <a:avLst/>
          </a:prstGeom>
        </p:spPr>
        <p:txBody>
          <a:bodyPr lIns="64267" tIns="32133" rIns="64267" bIns="32133"/>
          <a:lstStyle>
            <a:lvl1pPr>
              <a:defRPr/>
            </a:lvl1pPr>
          </a:lstStyle>
          <a:p>
            <a:r>
              <a:rPr lang="sv-SE" smtClean="0"/>
              <a:t>Klicka här för att ändra format</a:t>
            </a:r>
            <a:endParaRPr lang="sv-SE"/>
          </a:p>
        </p:txBody>
      </p:sp>
      <p:sp>
        <p:nvSpPr>
          <p:cNvPr id="3" name="Platshållare för text 2"/>
          <p:cNvSpPr>
            <a:spLocks noGrp="1"/>
          </p:cNvSpPr>
          <p:nvPr>
            <p:ph type="body" idx="1"/>
          </p:nvPr>
        </p:nvSpPr>
        <p:spPr>
          <a:xfrm>
            <a:off x="457647" y="1534791"/>
            <a:ext cx="4039568" cy="639589"/>
          </a:xfrm>
        </p:spPr>
        <p:txBody>
          <a:bodyPr anchor="b"/>
          <a:lstStyle>
            <a:lvl1pPr marL="0" indent="0">
              <a:buNone/>
              <a:defRPr sz="1700" b="1"/>
            </a:lvl1pPr>
            <a:lvl2pPr marL="321341" indent="0">
              <a:buNone/>
              <a:defRPr sz="1400" b="1"/>
            </a:lvl2pPr>
            <a:lvl3pPr marL="642684" indent="0">
              <a:buNone/>
              <a:defRPr sz="1300" b="1"/>
            </a:lvl3pPr>
            <a:lvl4pPr marL="964025" indent="0">
              <a:buNone/>
              <a:defRPr sz="1100" b="1"/>
            </a:lvl4pPr>
            <a:lvl5pPr marL="1285368" indent="0">
              <a:buNone/>
              <a:defRPr sz="1100" b="1"/>
            </a:lvl5pPr>
            <a:lvl6pPr marL="1606711" indent="0">
              <a:buNone/>
              <a:defRPr sz="1100" b="1"/>
            </a:lvl6pPr>
            <a:lvl7pPr marL="1928052" indent="0">
              <a:buNone/>
              <a:defRPr sz="1100" b="1"/>
            </a:lvl7pPr>
            <a:lvl8pPr marL="2249396" indent="0">
              <a:buNone/>
              <a:defRPr sz="1100" b="1"/>
            </a:lvl8pPr>
            <a:lvl9pPr marL="2570738" indent="0">
              <a:buNone/>
              <a:defRPr sz="1100" b="1"/>
            </a:lvl9pPr>
          </a:lstStyle>
          <a:p>
            <a:pPr lvl="0"/>
            <a:r>
              <a:rPr lang="sv-SE" smtClean="0"/>
              <a:t>Klicka här för att ändra format på bakgrundstexten</a:t>
            </a:r>
          </a:p>
        </p:txBody>
      </p:sp>
      <p:sp>
        <p:nvSpPr>
          <p:cNvPr id="4" name="Platshållare för innehåll 3"/>
          <p:cNvSpPr>
            <a:spLocks noGrp="1"/>
          </p:cNvSpPr>
          <p:nvPr>
            <p:ph sz="half" idx="2"/>
          </p:nvPr>
        </p:nvSpPr>
        <p:spPr>
          <a:xfrm>
            <a:off x="457647" y="2174379"/>
            <a:ext cx="4039568"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text 4"/>
          <p:cNvSpPr>
            <a:spLocks noGrp="1"/>
          </p:cNvSpPr>
          <p:nvPr>
            <p:ph type="body" sz="quarter" idx="3"/>
          </p:nvPr>
        </p:nvSpPr>
        <p:spPr>
          <a:xfrm>
            <a:off x="4644555" y="1534791"/>
            <a:ext cx="4041799" cy="639589"/>
          </a:xfrm>
        </p:spPr>
        <p:txBody>
          <a:bodyPr anchor="b"/>
          <a:lstStyle>
            <a:lvl1pPr marL="0" indent="0">
              <a:buNone/>
              <a:defRPr sz="1700" b="1"/>
            </a:lvl1pPr>
            <a:lvl2pPr marL="321341" indent="0">
              <a:buNone/>
              <a:defRPr sz="1400" b="1"/>
            </a:lvl2pPr>
            <a:lvl3pPr marL="642684" indent="0">
              <a:buNone/>
              <a:defRPr sz="1300" b="1"/>
            </a:lvl3pPr>
            <a:lvl4pPr marL="964025" indent="0">
              <a:buNone/>
              <a:defRPr sz="1100" b="1"/>
            </a:lvl4pPr>
            <a:lvl5pPr marL="1285368" indent="0">
              <a:buNone/>
              <a:defRPr sz="1100" b="1"/>
            </a:lvl5pPr>
            <a:lvl6pPr marL="1606711" indent="0">
              <a:buNone/>
              <a:defRPr sz="1100" b="1"/>
            </a:lvl6pPr>
            <a:lvl7pPr marL="1928052" indent="0">
              <a:buNone/>
              <a:defRPr sz="1100" b="1"/>
            </a:lvl7pPr>
            <a:lvl8pPr marL="2249396" indent="0">
              <a:buNone/>
              <a:defRPr sz="1100" b="1"/>
            </a:lvl8pPr>
            <a:lvl9pPr marL="2570738" indent="0">
              <a:buNone/>
              <a:defRPr sz="1100" b="1"/>
            </a:lvl9pPr>
          </a:lstStyle>
          <a:p>
            <a:pPr lvl="0"/>
            <a:r>
              <a:rPr lang="sv-SE" smtClean="0"/>
              <a:t>Klicka här för att ändra format på bakgrundstexten</a:t>
            </a:r>
          </a:p>
        </p:txBody>
      </p:sp>
      <p:sp>
        <p:nvSpPr>
          <p:cNvPr id="6" name="Platshållare för innehåll 5"/>
          <p:cNvSpPr>
            <a:spLocks noGrp="1"/>
          </p:cNvSpPr>
          <p:nvPr>
            <p:ph sz="quarter" idx="4"/>
          </p:nvPr>
        </p:nvSpPr>
        <p:spPr>
          <a:xfrm>
            <a:off x="4644555" y="2174379"/>
            <a:ext cx="4041799"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172.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a:prstGeom prst="rect">
            <a:avLst/>
          </a:prstGeom>
        </p:spPr>
        <p:txBody>
          <a:bodyPr lIns="64267" tIns="32133" rIns="64267" bIns="32133"/>
          <a:lstStyle/>
          <a:p>
            <a:r>
              <a:rPr lang="sv-SE" smtClean="0"/>
              <a:t>Klicka här för att ändra format</a:t>
            </a:r>
            <a:endParaRPr lang="sv-SE"/>
          </a:p>
        </p:txBody>
      </p:sp>
    </p:spTree>
  </p:cSld>
  <p:clrMapOvr>
    <a:masterClrMapping/>
  </p:clrMapOvr>
  <p:transition/>
</p:sldLayout>
</file>

<file path=ppt/slideLayouts/slideLayout173.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Tree>
  </p:cSld>
  <p:clrMapOvr>
    <a:masterClrMapping/>
  </p:clrMapOvr>
  <p:transition/>
</p:sldLayout>
</file>

<file path=ppt/slideLayouts/slideLayout174.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654" y="273480"/>
            <a:ext cx="3008189" cy="1161975"/>
          </a:xfrm>
          <a:prstGeom prst="rect">
            <a:avLst/>
          </a:prstGeom>
        </p:spPr>
        <p:txBody>
          <a:bodyPr lIns="64267" tIns="32133" rIns="64267" bIns="32133" anchor="b"/>
          <a:lstStyle>
            <a:lvl1pPr algn="l">
              <a:defRPr sz="1400" b="1"/>
            </a:lvl1pPr>
          </a:lstStyle>
          <a:p>
            <a:r>
              <a:rPr lang="sv-SE" smtClean="0"/>
              <a:t>Klicka här för att ändra format</a:t>
            </a:r>
            <a:endParaRPr lang="sv-SE"/>
          </a:p>
        </p:txBody>
      </p:sp>
      <p:sp>
        <p:nvSpPr>
          <p:cNvPr id="3" name="Platshållare för innehåll 2"/>
          <p:cNvSpPr>
            <a:spLocks noGrp="1"/>
          </p:cNvSpPr>
          <p:nvPr>
            <p:ph idx="1"/>
          </p:nvPr>
        </p:nvSpPr>
        <p:spPr>
          <a:xfrm>
            <a:off x="3575224" y="273473"/>
            <a:ext cx="5111130" cy="5852294"/>
          </a:xfrm>
        </p:spPr>
        <p:txBody>
          <a:bodyPr/>
          <a:lstStyle>
            <a:lvl1pPr>
              <a:defRPr sz="2200"/>
            </a:lvl1pPr>
            <a:lvl2pPr>
              <a:defRPr sz="2000"/>
            </a:lvl2pPr>
            <a:lvl3pPr>
              <a:defRPr sz="1700"/>
            </a:lvl3pPr>
            <a:lvl4pPr>
              <a:defRPr sz="1400"/>
            </a:lvl4pPr>
            <a:lvl5pPr>
              <a:defRPr sz="1400"/>
            </a:lvl5pPr>
            <a:lvl6pPr>
              <a:defRPr sz="1400"/>
            </a:lvl6pPr>
            <a:lvl7pPr>
              <a:defRPr sz="1400"/>
            </a:lvl7pPr>
            <a:lvl8pPr>
              <a:defRPr sz="1400"/>
            </a:lvl8pPr>
            <a:lvl9pPr>
              <a:defRPr sz="14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text 3"/>
          <p:cNvSpPr>
            <a:spLocks noGrp="1"/>
          </p:cNvSpPr>
          <p:nvPr>
            <p:ph type="body" sz="half" idx="2"/>
          </p:nvPr>
        </p:nvSpPr>
        <p:spPr>
          <a:xfrm>
            <a:off x="457654" y="1435448"/>
            <a:ext cx="3008189" cy="4690318"/>
          </a:xfrm>
        </p:spPr>
        <p:txBody>
          <a:bodyPr/>
          <a:lstStyle>
            <a:lvl1pPr marL="0" indent="0">
              <a:buNone/>
              <a:defRPr sz="1000"/>
            </a:lvl1pPr>
            <a:lvl2pPr marL="321341" indent="0">
              <a:buNone/>
              <a:defRPr sz="800"/>
            </a:lvl2pPr>
            <a:lvl3pPr marL="642684" indent="0">
              <a:buNone/>
              <a:defRPr sz="700"/>
            </a:lvl3pPr>
            <a:lvl4pPr marL="964025" indent="0">
              <a:buNone/>
              <a:defRPr sz="600"/>
            </a:lvl4pPr>
            <a:lvl5pPr marL="1285368" indent="0">
              <a:buNone/>
              <a:defRPr sz="600"/>
            </a:lvl5pPr>
            <a:lvl6pPr marL="1606711" indent="0">
              <a:buNone/>
              <a:defRPr sz="600"/>
            </a:lvl6pPr>
            <a:lvl7pPr marL="1928052" indent="0">
              <a:buNone/>
              <a:defRPr sz="600"/>
            </a:lvl7pPr>
            <a:lvl8pPr marL="2249396" indent="0">
              <a:buNone/>
              <a:defRPr sz="600"/>
            </a:lvl8pPr>
            <a:lvl9pPr marL="2570738" indent="0">
              <a:buNone/>
              <a:defRPr sz="600"/>
            </a:lvl9pPr>
          </a:lstStyle>
          <a:p>
            <a:pPr lvl="0"/>
            <a:r>
              <a:rPr lang="sv-SE" smtClean="0"/>
              <a:t>Klicka här för att ändra format på bakgrundstexten</a:t>
            </a:r>
          </a:p>
        </p:txBody>
      </p:sp>
    </p:spTree>
  </p:cSld>
  <p:clrMapOvr>
    <a:masterClrMapping/>
  </p:clrMapOvr>
  <p:transition/>
</p:sldLayout>
</file>

<file path=ppt/slideLayouts/slideLayout175.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642" y="4800824"/>
            <a:ext cx="5486177" cy="567035"/>
          </a:xfrm>
          <a:prstGeom prst="rect">
            <a:avLst/>
          </a:prstGeom>
        </p:spPr>
        <p:txBody>
          <a:bodyPr lIns="64267" tIns="32133" rIns="64267" bIns="32133" anchor="b"/>
          <a:lstStyle>
            <a:lvl1pPr algn="l">
              <a:defRPr sz="1400" b="1"/>
            </a:lvl1pPr>
          </a:lstStyle>
          <a:p>
            <a:r>
              <a:rPr lang="sv-SE" smtClean="0"/>
              <a:t>Klicka här för att ändra format</a:t>
            </a:r>
            <a:endParaRPr lang="sv-SE"/>
          </a:p>
        </p:txBody>
      </p:sp>
      <p:sp>
        <p:nvSpPr>
          <p:cNvPr id="3" name="Platshållare för bild 2"/>
          <p:cNvSpPr>
            <a:spLocks noGrp="1"/>
          </p:cNvSpPr>
          <p:nvPr>
            <p:ph type="pic" idx="1"/>
          </p:nvPr>
        </p:nvSpPr>
        <p:spPr>
          <a:xfrm>
            <a:off x="1792642" y="612800"/>
            <a:ext cx="5486177" cy="4114354"/>
          </a:xfrm>
        </p:spPr>
        <p:txBody>
          <a:bodyPr/>
          <a:lstStyle>
            <a:lvl1pPr marL="0" indent="0">
              <a:buNone/>
              <a:defRPr sz="2200"/>
            </a:lvl1pPr>
            <a:lvl2pPr marL="321341" indent="0">
              <a:buNone/>
              <a:defRPr sz="2000"/>
            </a:lvl2pPr>
            <a:lvl3pPr marL="642684" indent="0">
              <a:buNone/>
              <a:defRPr sz="1700"/>
            </a:lvl3pPr>
            <a:lvl4pPr marL="964025" indent="0">
              <a:buNone/>
              <a:defRPr sz="1400"/>
            </a:lvl4pPr>
            <a:lvl5pPr marL="1285368" indent="0">
              <a:buNone/>
              <a:defRPr sz="1400"/>
            </a:lvl5pPr>
            <a:lvl6pPr marL="1606711" indent="0">
              <a:buNone/>
              <a:defRPr sz="1400"/>
            </a:lvl6pPr>
            <a:lvl7pPr marL="1928052" indent="0">
              <a:buNone/>
              <a:defRPr sz="1400"/>
            </a:lvl7pPr>
            <a:lvl8pPr marL="2249396" indent="0">
              <a:buNone/>
              <a:defRPr sz="1400"/>
            </a:lvl8pPr>
            <a:lvl9pPr marL="2570738" indent="0">
              <a:buNone/>
              <a:defRPr sz="1400"/>
            </a:lvl9pPr>
          </a:lstStyle>
          <a:p>
            <a:pPr lvl="0"/>
            <a:r>
              <a:rPr lang="sv-SE" noProof="0" smtClean="0">
                <a:sym typeface="Palatino" pitchFamily="18" charset="0"/>
              </a:rPr>
              <a:t>Klicka på ikonen för att lägga till en bild</a:t>
            </a:r>
          </a:p>
        </p:txBody>
      </p:sp>
      <p:sp>
        <p:nvSpPr>
          <p:cNvPr id="4" name="Platshållare för text 3"/>
          <p:cNvSpPr>
            <a:spLocks noGrp="1"/>
          </p:cNvSpPr>
          <p:nvPr>
            <p:ph type="body" sz="half" idx="2"/>
          </p:nvPr>
        </p:nvSpPr>
        <p:spPr>
          <a:xfrm>
            <a:off x="1792642" y="5367860"/>
            <a:ext cx="5486177" cy="804788"/>
          </a:xfrm>
        </p:spPr>
        <p:txBody>
          <a:bodyPr/>
          <a:lstStyle>
            <a:lvl1pPr marL="0" indent="0">
              <a:buNone/>
              <a:defRPr sz="1000"/>
            </a:lvl1pPr>
            <a:lvl2pPr marL="321341" indent="0">
              <a:buNone/>
              <a:defRPr sz="800"/>
            </a:lvl2pPr>
            <a:lvl3pPr marL="642684" indent="0">
              <a:buNone/>
              <a:defRPr sz="700"/>
            </a:lvl3pPr>
            <a:lvl4pPr marL="964025" indent="0">
              <a:buNone/>
              <a:defRPr sz="600"/>
            </a:lvl4pPr>
            <a:lvl5pPr marL="1285368" indent="0">
              <a:buNone/>
              <a:defRPr sz="600"/>
            </a:lvl5pPr>
            <a:lvl6pPr marL="1606711" indent="0">
              <a:buNone/>
              <a:defRPr sz="600"/>
            </a:lvl6pPr>
            <a:lvl7pPr marL="1928052" indent="0">
              <a:buNone/>
              <a:defRPr sz="600"/>
            </a:lvl7pPr>
            <a:lvl8pPr marL="2249396" indent="0">
              <a:buNone/>
              <a:defRPr sz="600"/>
            </a:lvl8pPr>
            <a:lvl9pPr marL="2570738" indent="0">
              <a:buNone/>
              <a:defRPr sz="600"/>
            </a:lvl9pPr>
          </a:lstStyle>
          <a:p>
            <a:pPr lvl="0"/>
            <a:r>
              <a:rPr lang="sv-SE" smtClean="0"/>
              <a:t>Klicka här för att ändra format på bakgrundstexten</a:t>
            </a:r>
          </a:p>
        </p:txBody>
      </p:sp>
    </p:spTree>
  </p:cSld>
  <p:clrMapOvr>
    <a:masterClrMapping/>
  </p:clrMapOvr>
  <p:transition/>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a:prstGeom prst="rect">
            <a:avLst/>
          </a:prstGeom>
        </p:spPr>
        <p:txBody>
          <a:bodyPr lIns="64267" tIns="32133" rIns="64267" bIns="32133"/>
          <a:lstStyle/>
          <a:p>
            <a:r>
              <a:rPr lang="sv-SE" smtClean="0"/>
              <a:t>Klicka här för att ändra format</a:t>
            </a:r>
            <a:endParaRPr lang="sv-SE"/>
          </a:p>
        </p:txBody>
      </p:sp>
      <p:sp>
        <p:nvSpPr>
          <p:cNvPr id="3" name="Platshållare för lodrät text 2"/>
          <p:cNvSpPr>
            <a:spLocks noGrp="1"/>
          </p:cNvSpPr>
          <p:nvPr>
            <p:ph type="body" orient="vert" idx="1"/>
          </p:nvPr>
        </p:nvSpPr>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177.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629177" y="274588"/>
            <a:ext cx="2057176" cy="6431607"/>
          </a:xfrm>
          <a:prstGeom prst="rect">
            <a:avLst/>
          </a:prstGeom>
        </p:spPr>
        <p:txBody>
          <a:bodyPr vert="eaVert" lIns="64267" tIns="32133" rIns="64267" bIns="32133"/>
          <a:lstStyle/>
          <a:p>
            <a:r>
              <a:rPr lang="sv-SE" smtClean="0"/>
              <a:t>Klicka här för att ändra format</a:t>
            </a:r>
            <a:endParaRPr lang="sv-SE"/>
          </a:p>
        </p:txBody>
      </p:sp>
      <p:sp>
        <p:nvSpPr>
          <p:cNvPr id="3" name="Platshållare för lodrät text 2"/>
          <p:cNvSpPr>
            <a:spLocks noGrp="1"/>
          </p:cNvSpPr>
          <p:nvPr>
            <p:ph type="body" orient="vert" idx="1"/>
          </p:nvPr>
        </p:nvSpPr>
        <p:spPr>
          <a:xfrm>
            <a:off x="457647" y="274588"/>
            <a:ext cx="6064374" cy="6431607"/>
          </a:xfrm>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178.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354" y="2130848"/>
            <a:ext cx="7773293" cy="1470049"/>
          </a:xfrm>
          <a:prstGeom prst="rect">
            <a:avLst/>
          </a:prstGeom>
        </p:spPr>
        <p:txBody>
          <a:bodyPr lIns="64264" tIns="32132" rIns="64264" bIns="32132"/>
          <a:lstStyle/>
          <a:p>
            <a:r>
              <a:rPr lang="sv-SE" smtClean="0"/>
              <a:t>Klicka här för att ändra format</a:t>
            </a:r>
            <a:endParaRPr lang="sv-SE"/>
          </a:p>
        </p:txBody>
      </p:sp>
      <p:sp>
        <p:nvSpPr>
          <p:cNvPr id="3" name="Underrubrik 2"/>
          <p:cNvSpPr>
            <a:spLocks noGrp="1"/>
          </p:cNvSpPr>
          <p:nvPr>
            <p:ph type="subTitle" idx="1"/>
          </p:nvPr>
        </p:nvSpPr>
        <p:spPr>
          <a:xfrm>
            <a:off x="1371824" y="3886655"/>
            <a:ext cx="6400354" cy="1752451"/>
          </a:xfrm>
        </p:spPr>
        <p:txBody>
          <a:bodyPr/>
          <a:lstStyle>
            <a:lvl1pPr marL="0" indent="0" algn="ctr">
              <a:buNone/>
              <a:defRPr/>
            </a:lvl1pPr>
            <a:lvl2pPr marL="321324" indent="0" algn="ctr">
              <a:buNone/>
              <a:defRPr/>
            </a:lvl2pPr>
            <a:lvl3pPr marL="642651" indent="0" algn="ctr">
              <a:buNone/>
              <a:defRPr/>
            </a:lvl3pPr>
            <a:lvl4pPr marL="963975" indent="0" algn="ctr">
              <a:buNone/>
              <a:defRPr/>
            </a:lvl4pPr>
            <a:lvl5pPr marL="1285302" indent="0" algn="ctr">
              <a:buNone/>
              <a:defRPr/>
            </a:lvl5pPr>
            <a:lvl6pPr marL="1606628" indent="0" algn="ctr">
              <a:buNone/>
              <a:defRPr/>
            </a:lvl6pPr>
            <a:lvl7pPr marL="1927954" indent="0" algn="ctr">
              <a:buNone/>
              <a:defRPr/>
            </a:lvl7pPr>
            <a:lvl8pPr marL="2249281" indent="0" algn="ctr">
              <a:buNone/>
              <a:defRPr/>
            </a:lvl8pPr>
            <a:lvl9pPr marL="2570607" indent="0" algn="ctr">
              <a:buNone/>
              <a:defRPr/>
            </a:lvl9pPr>
          </a:lstStyle>
          <a:p>
            <a:r>
              <a:rPr lang="sv-SE" smtClean="0"/>
              <a:t>Klicka här för att ändra format på underrubrik i bakgrunden</a:t>
            </a:r>
            <a:endParaRPr lang="sv-SE"/>
          </a:p>
        </p:txBody>
      </p:sp>
    </p:spTree>
  </p:cSld>
  <p:clrMapOvr>
    <a:masterClrMapping/>
  </p:clrMapOvr>
  <p:transition/>
</p:sldLayout>
</file>

<file path=ppt/slideLayouts/slideLayout179.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a:prstGeom prst="rect">
            <a:avLst/>
          </a:prstGeom>
        </p:spPr>
        <p:txBody>
          <a:bodyPr lIns="64264" tIns="32132" rIns="64264" bIns="32132"/>
          <a:lstStyle/>
          <a:p>
            <a:r>
              <a:rPr lang="sv-SE" smtClean="0"/>
              <a:t>Klicka här för att ändra format</a:t>
            </a:r>
            <a:endParaRPr lang="sv-SE"/>
          </a:p>
        </p:txBody>
      </p:sp>
      <p:sp>
        <p:nvSpPr>
          <p:cNvPr id="3" name="Platshållare för innehåll 2"/>
          <p:cNvSpPr>
            <a:spLocks noGrp="1"/>
          </p:cNvSpPr>
          <p:nvPr>
            <p:ph idx="1"/>
          </p:nvPr>
        </p:nvSpPr>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sz="half" idx="1"/>
          </p:nvPr>
        </p:nvSpPr>
        <p:spPr>
          <a:xfrm>
            <a:off x="1696641" y="2321721"/>
            <a:ext cx="2803922" cy="4188023"/>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half" idx="2"/>
          </p:nvPr>
        </p:nvSpPr>
        <p:spPr>
          <a:xfrm>
            <a:off x="4607719" y="2321721"/>
            <a:ext cx="2803922" cy="4188023"/>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180.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189" y="4406802"/>
            <a:ext cx="7772176" cy="1361777"/>
          </a:xfrm>
          <a:prstGeom prst="rect">
            <a:avLst/>
          </a:prstGeom>
        </p:spPr>
        <p:txBody>
          <a:bodyPr lIns="64264" tIns="32132" rIns="64264" bIns="32132" anchor="t"/>
          <a:lstStyle>
            <a:lvl1pPr algn="l">
              <a:defRPr sz="2800" b="1" cap="all"/>
            </a:lvl1pPr>
          </a:lstStyle>
          <a:p>
            <a:r>
              <a:rPr lang="sv-SE" smtClean="0"/>
              <a:t>Klicka här för att ändra format</a:t>
            </a:r>
            <a:endParaRPr lang="sv-SE"/>
          </a:p>
        </p:txBody>
      </p:sp>
      <p:sp>
        <p:nvSpPr>
          <p:cNvPr id="3" name="Platshållare för text 2"/>
          <p:cNvSpPr>
            <a:spLocks noGrp="1"/>
          </p:cNvSpPr>
          <p:nvPr>
            <p:ph type="body" idx="1"/>
          </p:nvPr>
        </p:nvSpPr>
        <p:spPr>
          <a:xfrm>
            <a:off x="722189" y="2906613"/>
            <a:ext cx="7772176" cy="1500188"/>
          </a:xfrm>
        </p:spPr>
        <p:txBody>
          <a:bodyPr anchor="b"/>
          <a:lstStyle>
            <a:lvl1pPr marL="0" indent="0">
              <a:buNone/>
              <a:defRPr sz="1400"/>
            </a:lvl1pPr>
            <a:lvl2pPr marL="321324" indent="0">
              <a:buNone/>
              <a:defRPr sz="1300"/>
            </a:lvl2pPr>
            <a:lvl3pPr marL="642651" indent="0">
              <a:buNone/>
              <a:defRPr sz="1100"/>
            </a:lvl3pPr>
            <a:lvl4pPr marL="963975" indent="0">
              <a:buNone/>
              <a:defRPr sz="1000"/>
            </a:lvl4pPr>
            <a:lvl5pPr marL="1285302" indent="0">
              <a:buNone/>
              <a:defRPr sz="1000"/>
            </a:lvl5pPr>
            <a:lvl6pPr marL="1606628" indent="0">
              <a:buNone/>
              <a:defRPr sz="1000"/>
            </a:lvl6pPr>
            <a:lvl7pPr marL="1927954" indent="0">
              <a:buNone/>
              <a:defRPr sz="1000"/>
            </a:lvl7pPr>
            <a:lvl8pPr marL="2249281" indent="0">
              <a:buNone/>
              <a:defRPr sz="1000"/>
            </a:lvl8pPr>
            <a:lvl9pPr marL="2570607" indent="0">
              <a:buNone/>
              <a:defRPr sz="1000"/>
            </a:lvl9pPr>
          </a:lstStyle>
          <a:p>
            <a:pPr lvl="0"/>
            <a:r>
              <a:rPr lang="sv-SE" smtClean="0"/>
              <a:t>Klicka här för att ändra format på bakgrundstexten</a:t>
            </a:r>
          </a:p>
        </p:txBody>
      </p:sp>
    </p:spTree>
  </p:cSld>
  <p:clrMapOvr>
    <a:masterClrMapping/>
  </p:clrMapOvr>
  <p:transition/>
</p:sldLayout>
</file>

<file path=ppt/slideLayouts/slideLayout181.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a:prstGeom prst="rect">
            <a:avLst/>
          </a:prstGeom>
        </p:spPr>
        <p:txBody>
          <a:bodyPr lIns="64264" tIns="32132" rIns="64264" bIns="32132"/>
          <a:lstStyle/>
          <a:p>
            <a:r>
              <a:rPr lang="sv-SE" smtClean="0"/>
              <a:t>Klicka här för att ändra format</a:t>
            </a:r>
            <a:endParaRPr lang="sv-SE"/>
          </a:p>
        </p:txBody>
      </p:sp>
      <p:sp>
        <p:nvSpPr>
          <p:cNvPr id="3" name="Platshållare för innehåll 2"/>
          <p:cNvSpPr>
            <a:spLocks noGrp="1"/>
          </p:cNvSpPr>
          <p:nvPr>
            <p:ph sz="half" idx="1"/>
          </p:nvPr>
        </p:nvSpPr>
        <p:spPr>
          <a:xfrm>
            <a:off x="1696641" y="5357812"/>
            <a:ext cx="2803922" cy="1348383"/>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half" idx="2"/>
          </p:nvPr>
        </p:nvSpPr>
        <p:spPr>
          <a:xfrm>
            <a:off x="4607719" y="5357812"/>
            <a:ext cx="2803922" cy="1348383"/>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182.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a:prstGeom prst="rect">
            <a:avLst/>
          </a:prstGeom>
        </p:spPr>
        <p:txBody>
          <a:bodyPr lIns="64264" tIns="32132" rIns="64264" bIns="32132"/>
          <a:lstStyle>
            <a:lvl1pPr>
              <a:defRPr/>
            </a:lvl1pPr>
          </a:lstStyle>
          <a:p>
            <a:r>
              <a:rPr lang="sv-SE" smtClean="0"/>
              <a:t>Klicka här för att ändra format</a:t>
            </a:r>
            <a:endParaRPr lang="sv-SE"/>
          </a:p>
        </p:txBody>
      </p:sp>
      <p:sp>
        <p:nvSpPr>
          <p:cNvPr id="3" name="Platshållare för text 2"/>
          <p:cNvSpPr>
            <a:spLocks noGrp="1"/>
          </p:cNvSpPr>
          <p:nvPr>
            <p:ph type="body" idx="1"/>
          </p:nvPr>
        </p:nvSpPr>
        <p:spPr>
          <a:xfrm>
            <a:off x="457647" y="1534791"/>
            <a:ext cx="4039568" cy="639589"/>
          </a:xfrm>
        </p:spPr>
        <p:txBody>
          <a:bodyPr anchor="b"/>
          <a:lstStyle>
            <a:lvl1pPr marL="0" indent="0">
              <a:buNone/>
              <a:defRPr sz="1700" b="1"/>
            </a:lvl1pPr>
            <a:lvl2pPr marL="321324" indent="0">
              <a:buNone/>
              <a:defRPr sz="1400" b="1"/>
            </a:lvl2pPr>
            <a:lvl3pPr marL="642651" indent="0">
              <a:buNone/>
              <a:defRPr sz="1300" b="1"/>
            </a:lvl3pPr>
            <a:lvl4pPr marL="963975" indent="0">
              <a:buNone/>
              <a:defRPr sz="1100" b="1"/>
            </a:lvl4pPr>
            <a:lvl5pPr marL="1285302" indent="0">
              <a:buNone/>
              <a:defRPr sz="1100" b="1"/>
            </a:lvl5pPr>
            <a:lvl6pPr marL="1606628" indent="0">
              <a:buNone/>
              <a:defRPr sz="1100" b="1"/>
            </a:lvl6pPr>
            <a:lvl7pPr marL="1927954" indent="0">
              <a:buNone/>
              <a:defRPr sz="1100" b="1"/>
            </a:lvl7pPr>
            <a:lvl8pPr marL="2249281" indent="0">
              <a:buNone/>
              <a:defRPr sz="1100" b="1"/>
            </a:lvl8pPr>
            <a:lvl9pPr marL="2570607" indent="0">
              <a:buNone/>
              <a:defRPr sz="1100" b="1"/>
            </a:lvl9pPr>
          </a:lstStyle>
          <a:p>
            <a:pPr lvl="0"/>
            <a:r>
              <a:rPr lang="sv-SE" smtClean="0"/>
              <a:t>Klicka här för att ändra format på bakgrundstexten</a:t>
            </a:r>
          </a:p>
        </p:txBody>
      </p:sp>
      <p:sp>
        <p:nvSpPr>
          <p:cNvPr id="4" name="Platshållare för innehåll 3"/>
          <p:cNvSpPr>
            <a:spLocks noGrp="1"/>
          </p:cNvSpPr>
          <p:nvPr>
            <p:ph sz="half" idx="2"/>
          </p:nvPr>
        </p:nvSpPr>
        <p:spPr>
          <a:xfrm>
            <a:off x="457647" y="2174379"/>
            <a:ext cx="4039568"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text 4"/>
          <p:cNvSpPr>
            <a:spLocks noGrp="1"/>
          </p:cNvSpPr>
          <p:nvPr>
            <p:ph type="body" sz="quarter" idx="3"/>
          </p:nvPr>
        </p:nvSpPr>
        <p:spPr>
          <a:xfrm>
            <a:off x="4644555" y="1534791"/>
            <a:ext cx="4041799" cy="639589"/>
          </a:xfrm>
        </p:spPr>
        <p:txBody>
          <a:bodyPr anchor="b"/>
          <a:lstStyle>
            <a:lvl1pPr marL="0" indent="0">
              <a:buNone/>
              <a:defRPr sz="1700" b="1"/>
            </a:lvl1pPr>
            <a:lvl2pPr marL="321324" indent="0">
              <a:buNone/>
              <a:defRPr sz="1400" b="1"/>
            </a:lvl2pPr>
            <a:lvl3pPr marL="642651" indent="0">
              <a:buNone/>
              <a:defRPr sz="1300" b="1"/>
            </a:lvl3pPr>
            <a:lvl4pPr marL="963975" indent="0">
              <a:buNone/>
              <a:defRPr sz="1100" b="1"/>
            </a:lvl4pPr>
            <a:lvl5pPr marL="1285302" indent="0">
              <a:buNone/>
              <a:defRPr sz="1100" b="1"/>
            </a:lvl5pPr>
            <a:lvl6pPr marL="1606628" indent="0">
              <a:buNone/>
              <a:defRPr sz="1100" b="1"/>
            </a:lvl6pPr>
            <a:lvl7pPr marL="1927954" indent="0">
              <a:buNone/>
              <a:defRPr sz="1100" b="1"/>
            </a:lvl7pPr>
            <a:lvl8pPr marL="2249281" indent="0">
              <a:buNone/>
              <a:defRPr sz="1100" b="1"/>
            </a:lvl8pPr>
            <a:lvl9pPr marL="2570607" indent="0">
              <a:buNone/>
              <a:defRPr sz="1100" b="1"/>
            </a:lvl9pPr>
          </a:lstStyle>
          <a:p>
            <a:pPr lvl="0"/>
            <a:r>
              <a:rPr lang="sv-SE" smtClean="0"/>
              <a:t>Klicka här för att ändra format på bakgrundstexten</a:t>
            </a:r>
          </a:p>
        </p:txBody>
      </p:sp>
      <p:sp>
        <p:nvSpPr>
          <p:cNvPr id="6" name="Platshållare för innehåll 5"/>
          <p:cNvSpPr>
            <a:spLocks noGrp="1"/>
          </p:cNvSpPr>
          <p:nvPr>
            <p:ph sz="quarter" idx="4"/>
          </p:nvPr>
        </p:nvSpPr>
        <p:spPr>
          <a:xfrm>
            <a:off x="4644555" y="2174379"/>
            <a:ext cx="4041799"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183.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a:prstGeom prst="rect">
            <a:avLst/>
          </a:prstGeom>
        </p:spPr>
        <p:txBody>
          <a:bodyPr lIns="64264" tIns="32132" rIns="64264" bIns="32132"/>
          <a:lstStyle/>
          <a:p>
            <a:r>
              <a:rPr lang="sv-SE" smtClean="0"/>
              <a:t>Klicka här för att ändra format</a:t>
            </a:r>
            <a:endParaRPr lang="sv-SE"/>
          </a:p>
        </p:txBody>
      </p:sp>
    </p:spTree>
  </p:cSld>
  <p:clrMapOvr>
    <a:masterClrMapping/>
  </p:clrMapOvr>
  <p:transition/>
</p:sldLayout>
</file>

<file path=ppt/slideLayouts/slideLayout184.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Tree>
  </p:cSld>
  <p:clrMapOvr>
    <a:masterClrMapping/>
  </p:clrMapOvr>
  <p:transition/>
</p:sldLayout>
</file>

<file path=ppt/slideLayouts/slideLayout185.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655" y="273481"/>
            <a:ext cx="3008189" cy="1161975"/>
          </a:xfrm>
          <a:prstGeom prst="rect">
            <a:avLst/>
          </a:prstGeom>
        </p:spPr>
        <p:txBody>
          <a:bodyPr lIns="64264" tIns="32132" rIns="64264" bIns="32132" anchor="b"/>
          <a:lstStyle>
            <a:lvl1pPr algn="l">
              <a:defRPr sz="1400" b="1"/>
            </a:lvl1pPr>
          </a:lstStyle>
          <a:p>
            <a:r>
              <a:rPr lang="sv-SE" smtClean="0"/>
              <a:t>Klicka här för att ändra format</a:t>
            </a:r>
            <a:endParaRPr lang="sv-SE"/>
          </a:p>
        </p:txBody>
      </p:sp>
      <p:sp>
        <p:nvSpPr>
          <p:cNvPr id="3" name="Platshållare för innehåll 2"/>
          <p:cNvSpPr>
            <a:spLocks noGrp="1"/>
          </p:cNvSpPr>
          <p:nvPr>
            <p:ph idx="1"/>
          </p:nvPr>
        </p:nvSpPr>
        <p:spPr>
          <a:xfrm>
            <a:off x="3575224" y="273473"/>
            <a:ext cx="5111130" cy="5852294"/>
          </a:xfrm>
        </p:spPr>
        <p:txBody>
          <a:bodyPr/>
          <a:lstStyle>
            <a:lvl1pPr>
              <a:defRPr sz="2200"/>
            </a:lvl1pPr>
            <a:lvl2pPr>
              <a:defRPr sz="2000"/>
            </a:lvl2pPr>
            <a:lvl3pPr>
              <a:defRPr sz="1700"/>
            </a:lvl3pPr>
            <a:lvl4pPr>
              <a:defRPr sz="1400"/>
            </a:lvl4pPr>
            <a:lvl5pPr>
              <a:defRPr sz="1400"/>
            </a:lvl5pPr>
            <a:lvl6pPr>
              <a:defRPr sz="1400"/>
            </a:lvl6pPr>
            <a:lvl7pPr>
              <a:defRPr sz="1400"/>
            </a:lvl7pPr>
            <a:lvl8pPr>
              <a:defRPr sz="1400"/>
            </a:lvl8pPr>
            <a:lvl9pPr>
              <a:defRPr sz="14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text 3"/>
          <p:cNvSpPr>
            <a:spLocks noGrp="1"/>
          </p:cNvSpPr>
          <p:nvPr>
            <p:ph type="body" sz="half" idx="2"/>
          </p:nvPr>
        </p:nvSpPr>
        <p:spPr>
          <a:xfrm>
            <a:off x="457655" y="1435448"/>
            <a:ext cx="3008189" cy="4690318"/>
          </a:xfrm>
        </p:spPr>
        <p:txBody>
          <a:bodyPr/>
          <a:lstStyle>
            <a:lvl1pPr marL="0" indent="0">
              <a:buNone/>
              <a:defRPr sz="1000"/>
            </a:lvl1pPr>
            <a:lvl2pPr marL="321324" indent="0">
              <a:buNone/>
              <a:defRPr sz="800"/>
            </a:lvl2pPr>
            <a:lvl3pPr marL="642651" indent="0">
              <a:buNone/>
              <a:defRPr sz="700"/>
            </a:lvl3pPr>
            <a:lvl4pPr marL="963975" indent="0">
              <a:buNone/>
              <a:defRPr sz="600"/>
            </a:lvl4pPr>
            <a:lvl5pPr marL="1285302" indent="0">
              <a:buNone/>
              <a:defRPr sz="600"/>
            </a:lvl5pPr>
            <a:lvl6pPr marL="1606628" indent="0">
              <a:buNone/>
              <a:defRPr sz="600"/>
            </a:lvl6pPr>
            <a:lvl7pPr marL="1927954" indent="0">
              <a:buNone/>
              <a:defRPr sz="600"/>
            </a:lvl7pPr>
            <a:lvl8pPr marL="2249281" indent="0">
              <a:buNone/>
              <a:defRPr sz="600"/>
            </a:lvl8pPr>
            <a:lvl9pPr marL="2570607" indent="0">
              <a:buNone/>
              <a:defRPr sz="600"/>
            </a:lvl9pPr>
          </a:lstStyle>
          <a:p>
            <a:pPr lvl="0"/>
            <a:r>
              <a:rPr lang="sv-SE" smtClean="0"/>
              <a:t>Klicka här för att ändra format på bakgrundstexten</a:t>
            </a:r>
          </a:p>
        </p:txBody>
      </p:sp>
    </p:spTree>
  </p:cSld>
  <p:clrMapOvr>
    <a:masterClrMapping/>
  </p:clrMapOvr>
  <p:transition/>
</p:sldLayout>
</file>

<file path=ppt/slideLayouts/slideLayout186.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643" y="4800824"/>
            <a:ext cx="5486177" cy="567035"/>
          </a:xfrm>
          <a:prstGeom prst="rect">
            <a:avLst/>
          </a:prstGeom>
        </p:spPr>
        <p:txBody>
          <a:bodyPr lIns="64264" tIns="32132" rIns="64264" bIns="32132" anchor="b"/>
          <a:lstStyle>
            <a:lvl1pPr algn="l">
              <a:defRPr sz="1400" b="1"/>
            </a:lvl1pPr>
          </a:lstStyle>
          <a:p>
            <a:r>
              <a:rPr lang="sv-SE" smtClean="0"/>
              <a:t>Klicka här för att ändra format</a:t>
            </a:r>
            <a:endParaRPr lang="sv-SE"/>
          </a:p>
        </p:txBody>
      </p:sp>
      <p:sp>
        <p:nvSpPr>
          <p:cNvPr id="3" name="Platshållare för bild 2"/>
          <p:cNvSpPr>
            <a:spLocks noGrp="1"/>
          </p:cNvSpPr>
          <p:nvPr>
            <p:ph type="pic" idx="1"/>
          </p:nvPr>
        </p:nvSpPr>
        <p:spPr>
          <a:xfrm>
            <a:off x="1792643" y="612800"/>
            <a:ext cx="5486177" cy="4114354"/>
          </a:xfrm>
        </p:spPr>
        <p:txBody>
          <a:bodyPr/>
          <a:lstStyle>
            <a:lvl1pPr marL="0" indent="0">
              <a:buNone/>
              <a:defRPr sz="2200"/>
            </a:lvl1pPr>
            <a:lvl2pPr marL="321324" indent="0">
              <a:buNone/>
              <a:defRPr sz="2000"/>
            </a:lvl2pPr>
            <a:lvl3pPr marL="642651" indent="0">
              <a:buNone/>
              <a:defRPr sz="1700"/>
            </a:lvl3pPr>
            <a:lvl4pPr marL="963975" indent="0">
              <a:buNone/>
              <a:defRPr sz="1400"/>
            </a:lvl4pPr>
            <a:lvl5pPr marL="1285302" indent="0">
              <a:buNone/>
              <a:defRPr sz="1400"/>
            </a:lvl5pPr>
            <a:lvl6pPr marL="1606628" indent="0">
              <a:buNone/>
              <a:defRPr sz="1400"/>
            </a:lvl6pPr>
            <a:lvl7pPr marL="1927954" indent="0">
              <a:buNone/>
              <a:defRPr sz="1400"/>
            </a:lvl7pPr>
            <a:lvl8pPr marL="2249281" indent="0">
              <a:buNone/>
              <a:defRPr sz="1400"/>
            </a:lvl8pPr>
            <a:lvl9pPr marL="2570607" indent="0">
              <a:buNone/>
              <a:defRPr sz="1400"/>
            </a:lvl9pPr>
          </a:lstStyle>
          <a:p>
            <a:pPr lvl="0"/>
            <a:r>
              <a:rPr lang="sv-SE" noProof="0" smtClean="0">
                <a:sym typeface="Palatino" pitchFamily="18" charset="0"/>
              </a:rPr>
              <a:t>Klicka på ikonen för att lägga till en bild</a:t>
            </a:r>
          </a:p>
        </p:txBody>
      </p:sp>
      <p:sp>
        <p:nvSpPr>
          <p:cNvPr id="4" name="Platshållare för text 3"/>
          <p:cNvSpPr>
            <a:spLocks noGrp="1"/>
          </p:cNvSpPr>
          <p:nvPr>
            <p:ph type="body" sz="half" idx="2"/>
          </p:nvPr>
        </p:nvSpPr>
        <p:spPr>
          <a:xfrm>
            <a:off x="1792643" y="5367860"/>
            <a:ext cx="5486177" cy="804788"/>
          </a:xfrm>
        </p:spPr>
        <p:txBody>
          <a:bodyPr/>
          <a:lstStyle>
            <a:lvl1pPr marL="0" indent="0">
              <a:buNone/>
              <a:defRPr sz="1000"/>
            </a:lvl1pPr>
            <a:lvl2pPr marL="321324" indent="0">
              <a:buNone/>
              <a:defRPr sz="800"/>
            </a:lvl2pPr>
            <a:lvl3pPr marL="642651" indent="0">
              <a:buNone/>
              <a:defRPr sz="700"/>
            </a:lvl3pPr>
            <a:lvl4pPr marL="963975" indent="0">
              <a:buNone/>
              <a:defRPr sz="600"/>
            </a:lvl4pPr>
            <a:lvl5pPr marL="1285302" indent="0">
              <a:buNone/>
              <a:defRPr sz="600"/>
            </a:lvl5pPr>
            <a:lvl6pPr marL="1606628" indent="0">
              <a:buNone/>
              <a:defRPr sz="600"/>
            </a:lvl6pPr>
            <a:lvl7pPr marL="1927954" indent="0">
              <a:buNone/>
              <a:defRPr sz="600"/>
            </a:lvl7pPr>
            <a:lvl8pPr marL="2249281" indent="0">
              <a:buNone/>
              <a:defRPr sz="600"/>
            </a:lvl8pPr>
            <a:lvl9pPr marL="2570607" indent="0">
              <a:buNone/>
              <a:defRPr sz="600"/>
            </a:lvl9pPr>
          </a:lstStyle>
          <a:p>
            <a:pPr lvl="0"/>
            <a:r>
              <a:rPr lang="sv-SE" smtClean="0"/>
              <a:t>Klicka här för att ändra format på bakgrundstexten</a:t>
            </a:r>
          </a:p>
        </p:txBody>
      </p:sp>
    </p:spTree>
  </p:cSld>
  <p:clrMapOvr>
    <a:masterClrMapping/>
  </p:clrMapOvr>
  <p:transition/>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a:prstGeom prst="rect">
            <a:avLst/>
          </a:prstGeom>
        </p:spPr>
        <p:txBody>
          <a:bodyPr lIns="64264" tIns="32132" rIns="64264" bIns="32132"/>
          <a:lstStyle/>
          <a:p>
            <a:r>
              <a:rPr lang="sv-SE" smtClean="0"/>
              <a:t>Klicka här för att ändra format</a:t>
            </a:r>
            <a:endParaRPr lang="sv-SE"/>
          </a:p>
        </p:txBody>
      </p:sp>
      <p:sp>
        <p:nvSpPr>
          <p:cNvPr id="3" name="Platshållare för lodrät text 2"/>
          <p:cNvSpPr>
            <a:spLocks noGrp="1"/>
          </p:cNvSpPr>
          <p:nvPr>
            <p:ph type="body" orient="vert" idx="1"/>
          </p:nvPr>
        </p:nvSpPr>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188.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629177" y="274588"/>
            <a:ext cx="2057176" cy="6431607"/>
          </a:xfrm>
          <a:prstGeom prst="rect">
            <a:avLst/>
          </a:prstGeom>
        </p:spPr>
        <p:txBody>
          <a:bodyPr vert="eaVert" lIns="64264" tIns="32132" rIns="64264" bIns="32132"/>
          <a:lstStyle/>
          <a:p>
            <a:r>
              <a:rPr lang="sv-SE" smtClean="0"/>
              <a:t>Klicka här för att ändra format</a:t>
            </a:r>
            <a:endParaRPr lang="sv-SE"/>
          </a:p>
        </p:txBody>
      </p:sp>
      <p:sp>
        <p:nvSpPr>
          <p:cNvPr id="3" name="Platshållare för lodrät text 2"/>
          <p:cNvSpPr>
            <a:spLocks noGrp="1"/>
          </p:cNvSpPr>
          <p:nvPr>
            <p:ph type="body" orient="vert" idx="1"/>
          </p:nvPr>
        </p:nvSpPr>
        <p:spPr>
          <a:xfrm>
            <a:off x="457647" y="274588"/>
            <a:ext cx="6064374" cy="6431607"/>
          </a:xfrm>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p:spPr>
        <p:txBody>
          <a:bodyPr/>
          <a:lstStyle>
            <a:lvl1pPr>
              <a:defRPr/>
            </a:lvl1pPr>
          </a:lstStyle>
          <a:p>
            <a:r>
              <a:rPr lang="sv-SE" smtClean="0"/>
              <a:t>Klicka här för att ändra format</a:t>
            </a:r>
            <a:endParaRPr lang="sv-SE"/>
          </a:p>
        </p:txBody>
      </p:sp>
      <p:sp>
        <p:nvSpPr>
          <p:cNvPr id="3" name="Platshållare för text 2"/>
          <p:cNvSpPr>
            <a:spLocks noGrp="1"/>
          </p:cNvSpPr>
          <p:nvPr>
            <p:ph type="body" idx="1"/>
          </p:nvPr>
        </p:nvSpPr>
        <p:spPr>
          <a:xfrm>
            <a:off x="457647" y="1534791"/>
            <a:ext cx="4039568" cy="639589"/>
          </a:xfrm>
        </p:spPr>
        <p:txBody>
          <a:bodyPr anchor="b"/>
          <a:lstStyle>
            <a:lvl1pPr marL="0" indent="0">
              <a:buNone/>
              <a:defRPr sz="1700" b="1"/>
            </a:lvl1pPr>
            <a:lvl2pPr marL="321424" indent="0">
              <a:buNone/>
              <a:defRPr sz="1400" b="1"/>
            </a:lvl2pPr>
            <a:lvl3pPr marL="642849" indent="0">
              <a:buNone/>
              <a:defRPr sz="1300" b="1"/>
            </a:lvl3pPr>
            <a:lvl4pPr marL="964274" indent="0">
              <a:buNone/>
              <a:defRPr sz="1100" b="1"/>
            </a:lvl4pPr>
            <a:lvl5pPr marL="1285697" indent="0">
              <a:buNone/>
              <a:defRPr sz="1100" b="1"/>
            </a:lvl5pPr>
            <a:lvl6pPr marL="1607123" indent="0">
              <a:buNone/>
              <a:defRPr sz="1100" b="1"/>
            </a:lvl6pPr>
            <a:lvl7pPr marL="1928546" indent="0">
              <a:buNone/>
              <a:defRPr sz="1100" b="1"/>
            </a:lvl7pPr>
            <a:lvl8pPr marL="2249971" indent="0">
              <a:buNone/>
              <a:defRPr sz="1100" b="1"/>
            </a:lvl8pPr>
            <a:lvl9pPr marL="2571396" indent="0">
              <a:buNone/>
              <a:defRPr sz="1100" b="1"/>
            </a:lvl9pPr>
          </a:lstStyle>
          <a:p>
            <a:pPr lvl="0"/>
            <a:r>
              <a:rPr lang="sv-SE" smtClean="0"/>
              <a:t>Klicka här för att ändra format på bakgrundstexten</a:t>
            </a:r>
          </a:p>
        </p:txBody>
      </p:sp>
      <p:sp>
        <p:nvSpPr>
          <p:cNvPr id="4" name="Platshållare för innehåll 3"/>
          <p:cNvSpPr>
            <a:spLocks noGrp="1"/>
          </p:cNvSpPr>
          <p:nvPr>
            <p:ph sz="half" idx="2"/>
          </p:nvPr>
        </p:nvSpPr>
        <p:spPr>
          <a:xfrm>
            <a:off x="457647" y="2174379"/>
            <a:ext cx="4039568"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text 4"/>
          <p:cNvSpPr>
            <a:spLocks noGrp="1"/>
          </p:cNvSpPr>
          <p:nvPr>
            <p:ph type="body" sz="quarter" idx="3"/>
          </p:nvPr>
        </p:nvSpPr>
        <p:spPr>
          <a:xfrm>
            <a:off x="4644555" y="1534791"/>
            <a:ext cx="4041799" cy="639589"/>
          </a:xfrm>
        </p:spPr>
        <p:txBody>
          <a:bodyPr anchor="b"/>
          <a:lstStyle>
            <a:lvl1pPr marL="0" indent="0">
              <a:buNone/>
              <a:defRPr sz="1700" b="1"/>
            </a:lvl1pPr>
            <a:lvl2pPr marL="321424" indent="0">
              <a:buNone/>
              <a:defRPr sz="1400" b="1"/>
            </a:lvl2pPr>
            <a:lvl3pPr marL="642849" indent="0">
              <a:buNone/>
              <a:defRPr sz="1300" b="1"/>
            </a:lvl3pPr>
            <a:lvl4pPr marL="964274" indent="0">
              <a:buNone/>
              <a:defRPr sz="1100" b="1"/>
            </a:lvl4pPr>
            <a:lvl5pPr marL="1285697" indent="0">
              <a:buNone/>
              <a:defRPr sz="1100" b="1"/>
            </a:lvl5pPr>
            <a:lvl6pPr marL="1607123" indent="0">
              <a:buNone/>
              <a:defRPr sz="1100" b="1"/>
            </a:lvl6pPr>
            <a:lvl7pPr marL="1928546" indent="0">
              <a:buNone/>
              <a:defRPr sz="1100" b="1"/>
            </a:lvl7pPr>
            <a:lvl8pPr marL="2249971" indent="0">
              <a:buNone/>
              <a:defRPr sz="1100" b="1"/>
            </a:lvl8pPr>
            <a:lvl9pPr marL="2571396" indent="0">
              <a:buNone/>
              <a:defRPr sz="1100" b="1"/>
            </a:lvl9pPr>
          </a:lstStyle>
          <a:p>
            <a:pPr lvl="0"/>
            <a:r>
              <a:rPr lang="sv-SE" smtClean="0"/>
              <a:t>Klicka här för att ändra format på bakgrundstexten</a:t>
            </a:r>
          </a:p>
        </p:txBody>
      </p:sp>
      <p:sp>
        <p:nvSpPr>
          <p:cNvPr id="6" name="Platshållare för innehåll 5"/>
          <p:cNvSpPr>
            <a:spLocks noGrp="1"/>
          </p:cNvSpPr>
          <p:nvPr>
            <p:ph sz="quarter" idx="4"/>
          </p:nvPr>
        </p:nvSpPr>
        <p:spPr>
          <a:xfrm>
            <a:off x="4644555" y="2174379"/>
            <a:ext cx="4041799"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idx="1"/>
          </p:nvPr>
        </p:nvSpPr>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649" y="273475"/>
            <a:ext cx="3008189" cy="1161975"/>
          </a:xfrm>
        </p:spPr>
        <p:txBody>
          <a:bodyPr/>
          <a:lstStyle>
            <a:lvl1pPr algn="l">
              <a:defRPr sz="1400" b="1"/>
            </a:lvl1pPr>
          </a:lstStyle>
          <a:p>
            <a:r>
              <a:rPr lang="sv-SE" smtClean="0"/>
              <a:t>Klicka här för att ändra format</a:t>
            </a:r>
            <a:endParaRPr lang="sv-SE"/>
          </a:p>
        </p:txBody>
      </p:sp>
      <p:sp>
        <p:nvSpPr>
          <p:cNvPr id="3" name="Platshållare för innehåll 2"/>
          <p:cNvSpPr>
            <a:spLocks noGrp="1"/>
          </p:cNvSpPr>
          <p:nvPr>
            <p:ph idx="1"/>
          </p:nvPr>
        </p:nvSpPr>
        <p:spPr>
          <a:xfrm>
            <a:off x="3575224" y="273473"/>
            <a:ext cx="5111130" cy="5852294"/>
          </a:xfrm>
        </p:spPr>
        <p:txBody>
          <a:bodyPr/>
          <a:lstStyle>
            <a:lvl1pPr>
              <a:defRPr sz="2200"/>
            </a:lvl1pPr>
            <a:lvl2pPr>
              <a:defRPr sz="2000"/>
            </a:lvl2pPr>
            <a:lvl3pPr>
              <a:defRPr sz="1700"/>
            </a:lvl3pPr>
            <a:lvl4pPr>
              <a:defRPr sz="1400"/>
            </a:lvl4pPr>
            <a:lvl5pPr>
              <a:defRPr sz="1400"/>
            </a:lvl5pPr>
            <a:lvl6pPr>
              <a:defRPr sz="1400"/>
            </a:lvl6pPr>
            <a:lvl7pPr>
              <a:defRPr sz="1400"/>
            </a:lvl7pPr>
            <a:lvl8pPr>
              <a:defRPr sz="1400"/>
            </a:lvl8pPr>
            <a:lvl9pPr>
              <a:defRPr sz="14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text 3"/>
          <p:cNvSpPr>
            <a:spLocks noGrp="1"/>
          </p:cNvSpPr>
          <p:nvPr>
            <p:ph type="body" sz="half" idx="2"/>
          </p:nvPr>
        </p:nvSpPr>
        <p:spPr>
          <a:xfrm>
            <a:off x="457649" y="1435448"/>
            <a:ext cx="3008189" cy="4690318"/>
          </a:xfrm>
        </p:spPr>
        <p:txBody>
          <a:bodyPr/>
          <a:lstStyle>
            <a:lvl1pPr marL="0" indent="0">
              <a:buNone/>
              <a:defRPr sz="1000"/>
            </a:lvl1pPr>
            <a:lvl2pPr marL="321424" indent="0">
              <a:buNone/>
              <a:defRPr sz="800"/>
            </a:lvl2pPr>
            <a:lvl3pPr marL="642849" indent="0">
              <a:buNone/>
              <a:defRPr sz="700"/>
            </a:lvl3pPr>
            <a:lvl4pPr marL="964274" indent="0">
              <a:buNone/>
              <a:defRPr sz="600"/>
            </a:lvl4pPr>
            <a:lvl5pPr marL="1285697" indent="0">
              <a:buNone/>
              <a:defRPr sz="600"/>
            </a:lvl5pPr>
            <a:lvl6pPr marL="1607123" indent="0">
              <a:buNone/>
              <a:defRPr sz="600"/>
            </a:lvl6pPr>
            <a:lvl7pPr marL="1928546" indent="0">
              <a:buNone/>
              <a:defRPr sz="600"/>
            </a:lvl7pPr>
            <a:lvl8pPr marL="2249971" indent="0">
              <a:buNone/>
              <a:defRPr sz="600"/>
            </a:lvl8pPr>
            <a:lvl9pPr marL="2571396" indent="0">
              <a:buNone/>
              <a:defRPr sz="600"/>
            </a:lvl9pPr>
          </a:lstStyle>
          <a:p>
            <a:pPr lvl="0"/>
            <a:r>
              <a:rPr lang="sv-SE" smtClean="0"/>
              <a:t>Klicka här för att ändra format på bakgrundstexten</a:t>
            </a:r>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637" y="4800824"/>
            <a:ext cx="5486177" cy="567035"/>
          </a:xfrm>
        </p:spPr>
        <p:txBody>
          <a:bodyPr/>
          <a:lstStyle>
            <a:lvl1pPr algn="l">
              <a:defRPr sz="1400" b="1"/>
            </a:lvl1pPr>
          </a:lstStyle>
          <a:p>
            <a:r>
              <a:rPr lang="sv-SE" smtClean="0"/>
              <a:t>Klicka här för att ändra format</a:t>
            </a:r>
            <a:endParaRPr lang="sv-SE"/>
          </a:p>
        </p:txBody>
      </p:sp>
      <p:sp>
        <p:nvSpPr>
          <p:cNvPr id="3" name="Platshållare för bild 2"/>
          <p:cNvSpPr>
            <a:spLocks noGrp="1"/>
          </p:cNvSpPr>
          <p:nvPr>
            <p:ph type="pic" idx="1"/>
          </p:nvPr>
        </p:nvSpPr>
        <p:spPr>
          <a:xfrm>
            <a:off x="1792637" y="612800"/>
            <a:ext cx="5486177" cy="4114354"/>
          </a:xfrm>
        </p:spPr>
        <p:txBody>
          <a:bodyPr/>
          <a:lstStyle>
            <a:lvl1pPr marL="0" indent="0">
              <a:buNone/>
              <a:defRPr sz="2200"/>
            </a:lvl1pPr>
            <a:lvl2pPr marL="321424" indent="0">
              <a:buNone/>
              <a:defRPr sz="2000"/>
            </a:lvl2pPr>
            <a:lvl3pPr marL="642849" indent="0">
              <a:buNone/>
              <a:defRPr sz="1700"/>
            </a:lvl3pPr>
            <a:lvl4pPr marL="964274" indent="0">
              <a:buNone/>
              <a:defRPr sz="1400"/>
            </a:lvl4pPr>
            <a:lvl5pPr marL="1285697" indent="0">
              <a:buNone/>
              <a:defRPr sz="1400"/>
            </a:lvl5pPr>
            <a:lvl6pPr marL="1607123" indent="0">
              <a:buNone/>
              <a:defRPr sz="1400"/>
            </a:lvl6pPr>
            <a:lvl7pPr marL="1928546" indent="0">
              <a:buNone/>
              <a:defRPr sz="1400"/>
            </a:lvl7pPr>
            <a:lvl8pPr marL="2249971" indent="0">
              <a:buNone/>
              <a:defRPr sz="1400"/>
            </a:lvl8pPr>
            <a:lvl9pPr marL="2571396" indent="0">
              <a:buNone/>
              <a:defRPr sz="1400"/>
            </a:lvl9pPr>
          </a:lstStyle>
          <a:p>
            <a:pPr lvl="0"/>
            <a:r>
              <a:rPr lang="sv-SE" noProof="0" smtClean="0">
                <a:sym typeface="Palatino" charset="0"/>
              </a:rPr>
              <a:t>Klicka på ikonen för att lägga till en bild</a:t>
            </a:r>
          </a:p>
        </p:txBody>
      </p:sp>
      <p:sp>
        <p:nvSpPr>
          <p:cNvPr id="4" name="Platshållare för text 3"/>
          <p:cNvSpPr>
            <a:spLocks noGrp="1"/>
          </p:cNvSpPr>
          <p:nvPr>
            <p:ph type="body" sz="half" idx="2"/>
          </p:nvPr>
        </p:nvSpPr>
        <p:spPr>
          <a:xfrm>
            <a:off x="1792637" y="5367860"/>
            <a:ext cx="5486177" cy="804788"/>
          </a:xfrm>
        </p:spPr>
        <p:txBody>
          <a:bodyPr/>
          <a:lstStyle>
            <a:lvl1pPr marL="0" indent="0">
              <a:buNone/>
              <a:defRPr sz="1000"/>
            </a:lvl1pPr>
            <a:lvl2pPr marL="321424" indent="0">
              <a:buNone/>
              <a:defRPr sz="800"/>
            </a:lvl2pPr>
            <a:lvl3pPr marL="642849" indent="0">
              <a:buNone/>
              <a:defRPr sz="700"/>
            </a:lvl3pPr>
            <a:lvl4pPr marL="964274" indent="0">
              <a:buNone/>
              <a:defRPr sz="600"/>
            </a:lvl4pPr>
            <a:lvl5pPr marL="1285697" indent="0">
              <a:buNone/>
              <a:defRPr sz="600"/>
            </a:lvl5pPr>
            <a:lvl6pPr marL="1607123" indent="0">
              <a:buNone/>
              <a:defRPr sz="600"/>
            </a:lvl6pPr>
            <a:lvl7pPr marL="1928546" indent="0">
              <a:buNone/>
              <a:defRPr sz="600"/>
            </a:lvl7pPr>
            <a:lvl8pPr marL="2249971" indent="0">
              <a:buNone/>
              <a:defRPr sz="600"/>
            </a:lvl8pPr>
            <a:lvl9pPr marL="2571396" indent="0">
              <a:buNone/>
              <a:defRPr sz="600"/>
            </a:lvl9pPr>
          </a:lstStyle>
          <a:p>
            <a:pPr lvl="0"/>
            <a:r>
              <a:rPr lang="sv-SE" smtClean="0"/>
              <a:t>Klicka här för att ändra format på bakgrundstexten</a:t>
            </a:r>
          </a:p>
        </p:txBody>
      </p:sp>
    </p:spTree>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lodrät text 2"/>
          <p:cNvSpPr>
            <a:spLocks noGrp="1"/>
          </p:cNvSpPr>
          <p:nvPr>
            <p:ph type="body" orient="vert" idx="1"/>
          </p:nvPr>
        </p:nvSpPr>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5982891" y="321471"/>
            <a:ext cx="1428750" cy="6188273"/>
          </a:xfrm>
        </p:spPr>
        <p:txBody>
          <a:bodyPr vert="eaVert"/>
          <a:lstStyle/>
          <a:p>
            <a:r>
              <a:rPr lang="sv-SE" smtClean="0"/>
              <a:t>Klicka här för att ändra format</a:t>
            </a:r>
            <a:endParaRPr lang="sv-SE"/>
          </a:p>
        </p:txBody>
      </p:sp>
      <p:sp>
        <p:nvSpPr>
          <p:cNvPr id="3" name="Platshållare för lodrät text 2"/>
          <p:cNvSpPr>
            <a:spLocks noGrp="1"/>
          </p:cNvSpPr>
          <p:nvPr>
            <p:ph type="body" orient="vert" idx="1"/>
          </p:nvPr>
        </p:nvSpPr>
        <p:spPr>
          <a:xfrm>
            <a:off x="1696641" y="321471"/>
            <a:ext cx="4179094" cy="6188273"/>
          </a:xfrm>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354" y="2130848"/>
            <a:ext cx="7773293" cy="1470049"/>
          </a:xfrm>
        </p:spPr>
        <p:txBody>
          <a:bodyPr/>
          <a:lstStyle/>
          <a:p>
            <a:r>
              <a:rPr lang="sv-SE" smtClean="0"/>
              <a:t>Klicka här för att ändra format</a:t>
            </a:r>
            <a:endParaRPr lang="sv-SE"/>
          </a:p>
        </p:txBody>
      </p:sp>
      <p:sp>
        <p:nvSpPr>
          <p:cNvPr id="3" name="Underrubrik 2"/>
          <p:cNvSpPr>
            <a:spLocks noGrp="1"/>
          </p:cNvSpPr>
          <p:nvPr>
            <p:ph type="subTitle" idx="1"/>
          </p:nvPr>
        </p:nvSpPr>
        <p:spPr>
          <a:xfrm>
            <a:off x="1371824" y="3886650"/>
            <a:ext cx="6400354" cy="1752451"/>
          </a:xfrm>
        </p:spPr>
        <p:txBody>
          <a:bodyPr/>
          <a:lstStyle>
            <a:lvl1pPr marL="0" indent="0" algn="ctr">
              <a:buNone/>
              <a:defRPr/>
            </a:lvl1pPr>
            <a:lvl2pPr marL="321407" indent="0" algn="ctr">
              <a:buNone/>
              <a:defRPr/>
            </a:lvl2pPr>
            <a:lvl3pPr marL="642816" indent="0" algn="ctr">
              <a:buNone/>
              <a:defRPr/>
            </a:lvl3pPr>
            <a:lvl4pPr marL="964224" indent="0" algn="ctr">
              <a:buNone/>
              <a:defRPr/>
            </a:lvl4pPr>
            <a:lvl5pPr marL="1285631" indent="0" algn="ctr">
              <a:buNone/>
              <a:defRPr/>
            </a:lvl5pPr>
            <a:lvl6pPr marL="1607041" indent="0" algn="ctr">
              <a:buNone/>
              <a:defRPr/>
            </a:lvl6pPr>
            <a:lvl7pPr marL="1928447" indent="0" algn="ctr">
              <a:buNone/>
              <a:defRPr/>
            </a:lvl7pPr>
            <a:lvl8pPr marL="2249856" indent="0" algn="ctr">
              <a:buNone/>
              <a:defRPr/>
            </a:lvl8pPr>
            <a:lvl9pPr marL="2571264" indent="0" algn="ctr">
              <a:buNone/>
              <a:defRPr/>
            </a:lvl9pPr>
          </a:lstStyle>
          <a:p>
            <a:r>
              <a:rPr lang="sv-SE" smtClean="0"/>
              <a:t>Klicka här för att ändra format på underrubrik i bakgrunden</a:t>
            </a:r>
            <a:endParaRPr lang="sv-SE"/>
          </a:p>
        </p:txBody>
      </p:sp>
    </p:spTree>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idx="1"/>
          </p:nvPr>
        </p:nvSpPr>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189" y="4406802"/>
            <a:ext cx="7772176" cy="1361777"/>
          </a:xfrm>
        </p:spPr>
        <p:txBody>
          <a:bodyPr anchor="t"/>
          <a:lstStyle>
            <a:lvl1pPr algn="l">
              <a:defRPr sz="2800" b="1" cap="all"/>
            </a:lvl1pPr>
          </a:lstStyle>
          <a:p>
            <a:r>
              <a:rPr lang="sv-SE" smtClean="0"/>
              <a:t>Klicka här för att ändra format</a:t>
            </a:r>
            <a:endParaRPr lang="sv-SE"/>
          </a:p>
        </p:txBody>
      </p:sp>
      <p:sp>
        <p:nvSpPr>
          <p:cNvPr id="3" name="Platshållare för text 2"/>
          <p:cNvSpPr>
            <a:spLocks noGrp="1"/>
          </p:cNvSpPr>
          <p:nvPr>
            <p:ph type="body" idx="1"/>
          </p:nvPr>
        </p:nvSpPr>
        <p:spPr>
          <a:xfrm>
            <a:off x="722189" y="2906613"/>
            <a:ext cx="7772176" cy="1500188"/>
          </a:xfrm>
        </p:spPr>
        <p:txBody>
          <a:bodyPr anchor="b"/>
          <a:lstStyle>
            <a:lvl1pPr marL="0" indent="0">
              <a:buNone/>
              <a:defRPr sz="1400"/>
            </a:lvl1pPr>
            <a:lvl2pPr marL="321407" indent="0">
              <a:buNone/>
              <a:defRPr sz="1300"/>
            </a:lvl2pPr>
            <a:lvl3pPr marL="642816" indent="0">
              <a:buNone/>
              <a:defRPr sz="1100"/>
            </a:lvl3pPr>
            <a:lvl4pPr marL="964224" indent="0">
              <a:buNone/>
              <a:defRPr sz="1000"/>
            </a:lvl4pPr>
            <a:lvl5pPr marL="1285631" indent="0">
              <a:buNone/>
              <a:defRPr sz="1000"/>
            </a:lvl5pPr>
            <a:lvl6pPr marL="1607041" indent="0">
              <a:buNone/>
              <a:defRPr sz="1000"/>
            </a:lvl6pPr>
            <a:lvl7pPr marL="1928447" indent="0">
              <a:buNone/>
              <a:defRPr sz="1000"/>
            </a:lvl7pPr>
            <a:lvl8pPr marL="2249856" indent="0">
              <a:buNone/>
              <a:defRPr sz="1000"/>
            </a:lvl8pPr>
            <a:lvl9pPr marL="2571264" indent="0">
              <a:buNone/>
              <a:defRPr sz="1000"/>
            </a:lvl9pPr>
          </a:lstStyle>
          <a:p>
            <a:pPr lvl="0"/>
            <a:r>
              <a:rPr lang="sv-SE" smtClean="0"/>
              <a:t>Klicka här för att ändra format på bakgrundstexten</a:t>
            </a:r>
          </a:p>
        </p:txBody>
      </p:sp>
    </p:spTree>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sz="half" idx="1"/>
          </p:nvPr>
        </p:nvSpPr>
        <p:spPr>
          <a:xfrm>
            <a:off x="1696641" y="2321722"/>
            <a:ext cx="2803922" cy="4188023"/>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half" idx="2"/>
          </p:nvPr>
        </p:nvSpPr>
        <p:spPr>
          <a:xfrm>
            <a:off x="4607719" y="2321722"/>
            <a:ext cx="2803922" cy="4188023"/>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189" y="4406801"/>
            <a:ext cx="7772176" cy="1361777"/>
          </a:xfrm>
        </p:spPr>
        <p:txBody>
          <a:bodyPr anchor="t"/>
          <a:lstStyle>
            <a:lvl1pPr algn="l">
              <a:defRPr sz="2800" b="1" cap="all"/>
            </a:lvl1pPr>
          </a:lstStyle>
          <a:p>
            <a:r>
              <a:rPr lang="sv-SE" smtClean="0"/>
              <a:t>Klicka här för att ändra format</a:t>
            </a:r>
            <a:endParaRPr lang="sv-SE"/>
          </a:p>
        </p:txBody>
      </p:sp>
      <p:sp>
        <p:nvSpPr>
          <p:cNvPr id="3" name="Platshållare för text 2"/>
          <p:cNvSpPr>
            <a:spLocks noGrp="1"/>
          </p:cNvSpPr>
          <p:nvPr>
            <p:ph type="body" idx="1"/>
          </p:nvPr>
        </p:nvSpPr>
        <p:spPr>
          <a:xfrm>
            <a:off x="722189" y="2906613"/>
            <a:ext cx="7772176" cy="1500188"/>
          </a:xfrm>
        </p:spPr>
        <p:txBody>
          <a:bodyPr anchor="b"/>
          <a:lstStyle>
            <a:lvl1pPr marL="0" indent="0">
              <a:buNone/>
              <a:defRPr sz="1400"/>
            </a:lvl1pPr>
            <a:lvl2pPr marL="321457" indent="0">
              <a:buNone/>
              <a:defRPr sz="1300"/>
            </a:lvl2pPr>
            <a:lvl3pPr marL="642915" indent="0">
              <a:buNone/>
              <a:defRPr sz="1100"/>
            </a:lvl3pPr>
            <a:lvl4pPr marL="964372" indent="0">
              <a:buNone/>
              <a:defRPr sz="1000"/>
            </a:lvl4pPr>
            <a:lvl5pPr marL="1285829" indent="0">
              <a:buNone/>
              <a:defRPr sz="1000"/>
            </a:lvl5pPr>
            <a:lvl6pPr marL="1607287" indent="0">
              <a:buNone/>
              <a:defRPr sz="1000"/>
            </a:lvl6pPr>
            <a:lvl7pPr marL="1928744" indent="0">
              <a:buNone/>
              <a:defRPr sz="1000"/>
            </a:lvl7pPr>
            <a:lvl8pPr marL="2250201" indent="0">
              <a:buNone/>
              <a:defRPr sz="1000"/>
            </a:lvl8pPr>
            <a:lvl9pPr marL="2571659" indent="0">
              <a:buNone/>
              <a:defRPr sz="1000"/>
            </a:lvl9pPr>
          </a:lstStyle>
          <a:p>
            <a:pPr lvl="0"/>
            <a:r>
              <a:rPr lang="sv-SE" smtClean="0"/>
              <a:t>Klicka här för att ändra format på bakgrundstexten</a:t>
            </a:r>
          </a:p>
        </p:txBody>
      </p:sp>
    </p:spTree>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p:spPr>
        <p:txBody>
          <a:bodyPr/>
          <a:lstStyle>
            <a:lvl1pPr>
              <a:defRPr/>
            </a:lvl1pPr>
          </a:lstStyle>
          <a:p>
            <a:r>
              <a:rPr lang="sv-SE" smtClean="0"/>
              <a:t>Klicka här för att ändra format</a:t>
            </a:r>
            <a:endParaRPr lang="sv-SE"/>
          </a:p>
        </p:txBody>
      </p:sp>
      <p:sp>
        <p:nvSpPr>
          <p:cNvPr id="3" name="Platshållare för text 2"/>
          <p:cNvSpPr>
            <a:spLocks noGrp="1"/>
          </p:cNvSpPr>
          <p:nvPr>
            <p:ph type="body" idx="1"/>
          </p:nvPr>
        </p:nvSpPr>
        <p:spPr>
          <a:xfrm>
            <a:off x="457647" y="1534791"/>
            <a:ext cx="4039568" cy="639589"/>
          </a:xfrm>
        </p:spPr>
        <p:txBody>
          <a:bodyPr anchor="b"/>
          <a:lstStyle>
            <a:lvl1pPr marL="0" indent="0">
              <a:buNone/>
              <a:defRPr sz="1700" b="1"/>
            </a:lvl1pPr>
            <a:lvl2pPr marL="321407" indent="0">
              <a:buNone/>
              <a:defRPr sz="1400" b="1"/>
            </a:lvl2pPr>
            <a:lvl3pPr marL="642816" indent="0">
              <a:buNone/>
              <a:defRPr sz="1300" b="1"/>
            </a:lvl3pPr>
            <a:lvl4pPr marL="964224" indent="0">
              <a:buNone/>
              <a:defRPr sz="1100" b="1"/>
            </a:lvl4pPr>
            <a:lvl5pPr marL="1285631" indent="0">
              <a:buNone/>
              <a:defRPr sz="1100" b="1"/>
            </a:lvl5pPr>
            <a:lvl6pPr marL="1607041" indent="0">
              <a:buNone/>
              <a:defRPr sz="1100" b="1"/>
            </a:lvl6pPr>
            <a:lvl7pPr marL="1928447" indent="0">
              <a:buNone/>
              <a:defRPr sz="1100" b="1"/>
            </a:lvl7pPr>
            <a:lvl8pPr marL="2249856" indent="0">
              <a:buNone/>
              <a:defRPr sz="1100" b="1"/>
            </a:lvl8pPr>
            <a:lvl9pPr marL="2571264" indent="0">
              <a:buNone/>
              <a:defRPr sz="1100" b="1"/>
            </a:lvl9pPr>
          </a:lstStyle>
          <a:p>
            <a:pPr lvl="0"/>
            <a:r>
              <a:rPr lang="sv-SE" smtClean="0"/>
              <a:t>Klicka här för att ändra format på bakgrundstexten</a:t>
            </a:r>
          </a:p>
        </p:txBody>
      </p:sp>
      <p:sp>
        <p:nvSpPr>
          <p:cNvPr id="4" name="Platshållare för innehåll 3"/>
          <p:cNvSpPr>
            <a:spLocks noGrp="1"/>
          </p:cNvSpPr>
          <p:nvPr>
            <p:ph sz="half" idx="2"/>
          </p:nvPr>
        </p:nvSpPr>
        <p:spPr>
          <a:xfrm>
            <a:off x="457647" y="2174379"/>
            <a:ext cx="4039568"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text 4"/>
          <p:cNvSpPr>
            <a:spLocks noGrp="1"/>
          </p:cNvSpPr>
          <p:nvPr>
            <p:ph type="body" sz="quarter" idx="3"/>
          </p:nvPr>
        </p:nvSpPr>
        <p:spPr>
          <a:xfrm>
            <a:off x="4644555" y="1534791"/>
            <a:ext cx="4041799" cy="639589"/>
          </a:xfrm>
        </p:spPr>
        <p:txBody>
          <a:bodyPr anchor="b"/>
          <a:lstStyle>
            <a:lvl1pPr marL="0" indent="0">
              <a:buNone/>
              <a:defRPr sz="1700" b="1"/>
            </a:lvl1pPr>
            <a:lvl2pPr marL="321407" indent="0">
              <a:buNone/>
              <a:defRPr sz="1400" b="1"/>
            </a:lvl2pPr>
            <a:lvl3pPr marL="642816" indent="0">
              <a:buNone/>
              <a:defRPr sz="1300" b="1"/>
            </a:lvl3pPr>
            <a:lvl4pPr marL="964224" indent="0">
              <a:buNone/>
              <a:defRPr sz="1100" b="1"/>
            </a:lvl4pPr>
            <a:lvl5pPr marL="1285631" indent="0">
              <a:buNone/>
              <a:defRPr sz="1100" b="1"/>
            </a:lvl5pPr>
            <a:lvl6pPr marL="1607041" indent="0">
              <a:buNone/>
              <a:defRPr sz="1100" b="1"/>
            </a:lvl6pPr>
            <a:lvl7pPr marL="1928447" indent="0">
              <a:buNone/>
              <a:defRPr sz="1100" b="1"/>
            </a:lvl7pPr>
            <a:lvl8pPr marL="2249856" indent="0">
              <a:buNone/>
              <a:defRPr sz="1100" b="1"/>
            </a:lvl8pPr>
            <a:lvl9pPr marL="2571264" indent="0">
              <a:buNone/>
              <a:defRPr sz="1100" b="1"/>
            </a:lvl9pPr>
          </a:lstStyle>
          <a:p>
            <a:pPr lvl="0"/>
            <a:r>
              <a:rPr lang="sv-SE" smtClean="0"/>
              <a:t>Klicka här för att ändra format på bakgrundstexten</a:t>
            </a:r>
          </a:p>
        </p:txBody>
      </p:sp>
      <p:sp>
        <p:nvSpPr>
          <p:cNvPr id="6" name="Platshållare för innehåll 5"/>
          <p:cNvSpPr>
            <a:spLocks noGrp="1"/>
          </p:cNvSpPr>
          <p:nvPr>
            <p:ph sz="quarter" idx="4"/>
          </p:nvPr>
        </p:nvSpPr>
        <p:spPr>
          <a:xfrm>
            <a:off x="4644555" y="2174379"/>
            <a:ext cx="4041799"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Tree>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Tree>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650" y="273476"/>
            <a:ext cx="3008189" cy="1161975"/>
          </a:xfrm>
        </p:spPr>
        <p:txBody>
          <a:bodyPr/>
          <a:lstStyle>
            <a:lvl1pPr algn="l">
              <a:defRPr sz="1400" b="1"/>
            </a:lvl1pPr>
          </a:lstStyle>
          <a:p>
            <a:r>
              <a:rPr lang="sv-SE" smtClean="0"/>
              <a:t>Klicka här för att ändra format</a:t>
            </a:r>
            <a:endParaRPr lang="sv-SE"/>
          </a:p>
        </p:txBody>
      </p:sp>
      <p:sp>
        <p:nvSpPr>
          <p:cNvPr id="3" name="Platshållare för innehåll 2"/>
          <p:cNvSpPr>
            <a:spLocks noGrp="1"/>
          </p:cNvSpPr>
          <p:nvPr>
            <p:ph idx="1"/>
          </p:nvPr>
        </p:nvSpPr>
        <p:spPr>
          <a:xfrm>
            <a:off x="3575224" y="273473"/>
            <a:ext cx="5111130" cy="5852294"/>
          </a:xfrm>
        </p:spPr>
        <p:txBody>
          <a:bodyPr/>
          <a:lstStyle>
            <a:lvl1pPr>
              <a:defRPr sz="2200"/>
            </a:lvl1pPr>
            <a:lvl2pPr>
              <a:defRPr sz="2000"/>
            </a:lvl2pPr>
            <a:lvl3pPr>
              <a:defRPr sz="1700"/>
            </a:lvl3pPr>
            <a:lvl4pPr>
              <a:defRPr sz="1400"/>
            </a:lvl4pPr>
            <a:lvl5pPr>
              <a:defRPr sz="1400"/>
            </a:lvl5pPr>
            <a:lvl6pPr>
              <a:defRPr sz="1400"/>
            </a:lvl6pPr>
            <a:lvl7pPr>
              <a:defRPr sz="1400"/>
            </a:lvl7pPr>
            <a:lvl8pPr>
              <a:defRPr sz="1400"/>
            </a:lvl8pPr>
            <a:lvl9pPr>
              <a:defRPr sz="14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text 3"/>
          <p:cNvSpPr>
            <a:spLocks noGrp="1"/>
          </p:cNvSpPr>
          <p:nvPr>
            <p:ph type="body" sz="half" idx="2"/>
          </p:nvPr>
        </p:nvSpPr>
        <p:spPr>
          <a:xfrm>
            <a:off x="457650" y="1435448"/>
            <a:ext cx="3008189" cy="4690318"/>
          </a:xfrm>
        </p:spPr>
        <p:txBody>
          <a:bodyPr/>
          <a:lstStyle>
            <a:lvl1pPr marL="0" indent="0">
              <a:buNone/>
              <a:defRPr sz="1000"/>
            </a:lvl1pPr>
            <a:lvl2pPr marL="321407" indent="0">
              <a:buNone/>
              <a:defRPr sz="800"/>
            </a:lvl2pPr>
            <a:lvl3pPr marL="642816" indent="0">
              <a:buNone/>
              <a:defRPr sz="700"/>
            </a:lvl3pPr>
            <a:lvl4pPr marL="964224" indent="0">
              <a:buNone/>
              <a:defRPr sz="600"/>
            </a:lvl4pPr>
            <a:lvl5pPr marL="1285631" indent="0">
              <a:buNone/>
              <a:defRPr sz="600"/>
            </a:lvl5pPr>
            <a:lvl6pPr marL="1607041" indent="0">
              <a:buNone/>
              <a:defRPr sz="600"/>
            </a:lvl6pPr>
            <a:lvl7pPr marL="1928447" indent="0">
              <a:buNone/>
              <a:defRPr sz="600"/>
            </a:lvl7pPr>
            <a:lvl8pPr marL="2249856" indent="0">
              <a:buNone/>
              <a:defRPr sz="600"/>
            </a:lvl8pPr>
            <a:lvl9pPr marL="2571264" indent="0">
              <a:buNone/>
              <a:defRPr sz="600"/>
            </a:lvl9pPr>
          </a:lstStyle>
          <a:p>
            <a:pPr lvl="0"/>
            <a:r>
              <a:rPr lang="sv-SE" smtClean="0"/>
              <a:t>Klicka här för att ändra format på bakgrundstexten</a:t>
            </a:r>
          </a:p>
        </p:txBody>
      </p:sp>
    </p:spTree>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638" y="4800824"/>
            <a:ext cx="5486177" cy="567035"/>
          </a:xfrm>
        </p:spPr>
        <p:txBody>
          <a:bodyPr/>
          <a:lstStyle>
            <a:lvl1pPr algn="l">
              <a:defRPr sz="1400" b="1"/>
            </a:lvl1pPr>
          </a:lstStyle>
          <a:p>
            <a:r>
              <a:rPr lang="sv-SE" smtClean="0"/>
              <a:t>Klicka här för att ändra format</a:t>
            </a:r>
            <a:endParaRPr lang="sv-SE"/>
          </a:p>
        </p:txBody>
      </p:sp>
      <p:sp>
        <p:nvSpPr>
          <p:cNvPr id="3" name="Platshållare för bild 2"/>
          <p:cNvSpPr>
            <a:spLocks noGrp="1"/>
          </p:cNvSpPr>
          <p:nvPr>
            <p:ph type="pic" idx="1"/>
          </p:nvPr>
        </p:nvSpPr>
        <p:spPr>
          <a:xfrm>
            <a:off x="1792638" y="612800"/>
            <a:ext cx="5486177" cy="4114354"/>
          </a:xfrm>
        </p:spPr>
        <p:txBody>
          <a:bodyPr/>
          <a:lstStyle>
            <a:lvl1pPr marL="0" indent="0">
              <a:buNone/>
              <a:defRPr sz="2200"/>
            </a:lvl1pPr>
            <a:lvl2pPr marL="321407" indent="0">
              <a:buNone/>
              <a:defRPr sz="2000"/>
            </a:lvl2pPr>
            <a:lvl3pPr marL="642816" indent="0">
              <a:buNone/>
              <a:defRPr sz="1700"/>
            </a:lvl3pPr>
            <a:lvl4pPr marL="964224" indent="0">
              <a:buNone/>
              <a:defRPr sz="1400"/>
            </a:lvl4pPr>
            <a:lvl5pPr marL="1285631" indent="0">
              <a:buNone/>
              <a:defRPr sz="1400"/>
            </a:lvl5pPr>
            <a:lvl6pPr marL="1607041" indent="0">
              <a:buNone/>
              <a:defRPr sz="1400"/>
            </a:lvl6pPr>
            <a:lvl7pPr marL="1928447" indent="0">
              <a:buNone/>
              <a:defRPr sz="1400"/>
            </a:lvl7pPr>
            <a:lvl8pPr marL="2249856" indent="0">
              <a:buNone/>
              <a:defRPr sz="1400"/>
            </a:lvl8pPr>
            <a:lvl9pPr marL="2571264" indent="0">
              <a:buNone/>
              <a:defRPr sz="1400"/>
            </a:lvl9pPr>
          </a:lstStyle>
          <a:p>
            <a:pPr lvl="0"/>
            <a:r>
              <a:rPr lang="sv-SE" noProof="0" smtClean="0">
                <a:sym typeface="Palatino" charset="0"/>
              </a:rPr>
              <a:t>Klicka på ikonen för att lägga till en bild</a:t>
            </a:r>
          </a:p>
        </p:txBody>
      </p:sp>
      <p:sp>
        <p:nvSpPr>
          <p:cNvPr id="4" name="Platshållare för text 3"/>
          <p:cNvSpPr>
            <a:spLocks noGrp="1"/>
          </p:cNvSpPr>
          <p:nvPr>
            <p:ph type="body" sz="half" idx="2"/>
          </p:nvPr>
        </p:nvSpPr>
        <p:spPr>
          <a:xfrm>
            <a:off x="1792638" y="5367860"/>
            <a:ext cx="5486177" cy="804788"/>
          </a:xfrm>
        </p:spPr>
        <p:txBody>
          <a:bodyPr/>
          <a:lstStyle>
            <a:lvl1pPr marL="0" indent="0">
              <a:buNone/>
              <a:defRPr sz="1000"/>
            </a:lvl1pPr>
            <a:lvl2pPr marL="321407" indent="0">
              <a:buNone/>
              <a:defRPr sz="800"/>
            </a:lvl2pPr>
            <a:lvl3pPr marL="642816" indent="0">
              <a:buNone/>
              <a:defRPr sz="700"/>
            </a:lvl3pPr>
            <a:lvl4pPr marL="964224" indent="0">
              <a:buNone/>
              <a:defRPr sz="600"/>
            </a:lvl4pPr>
            <a:lvl5pPr marL="1285631" indent="0">
              <a:buNone/>
              <a:defRPr sz="600"/>
            </a:lvl5pPr>
            <a:lvl6pPr marL="1607041" indent="0">
              <a:buNone/>
              <a:defRPr sz="600"/>
            </a:lvl6pPr>
            <a:lvl7pPr marL="1928447" indent="0">
              <a:buNone/>
              <a:defRPr sz="600"/>
            </a:lvl7pPr>
            <a:lvl8pPr marL="2249856" indent="0">
              <a:buNone/>
              <a:defRPr sz="600"/>
            </a:lvl8pPr>
            <a:lvl9pPr marL="2571264" indent="0">
              <a:buNone/>
              <a:defRPr sz="600"/>
            </a:lvl9pPr>
          </a:lstStyle>
          <a:p>
            <a:pPr lvl="0"/>
            <a:r>
              <a:rPr lang="sv-SE" smtClean="0"/>
              <a:t>Klicka här för att ändra format på bakgrundstexten</a:t>
            </a:r>
          </a:p>
        </p:txBody>
      </p:sp>
    </p:spTree>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lodrät text 2"/>
          <p:cNvSpPr>
            <a:spLocks noGrp="1"/>
          </p:cNvSpPr>
          <p:nvPr>
            <p:ph type="body" orient="vert" idx="1"/>
          </p:nvPr>
        </p:nvSpPr>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5982891" y="321472"/>
            <a:ext cx="1428750" cy="6188273"/>
          </a:xfrm>
        </p:spPr>
        <p:txBody>
          <a:bodyPr vert="eaVert"/>
          <a:lstStyle/>
          <a:p>
            <a:r>
              <a:rPr lang="sv-SE" smtClean="0"/>
              <a:t>Klicka här för att ändra format</a:t>
            </a:r>
            <a:endParaRPr lang="sv-SE"/>
          </a:p>
        </p:txBody>
      </p:sp>
      <p:sp>
        <p:nvSpPr>
          <p:cNvPr id="3" name="Platshållare för lodrät text 2"/>
          <p:cNvSpPr>
            <a:spLocks noGrp="1"/>
          </p:cNvSpPr>
          <p:nvPr>
            <p:ph type="body" orient="vert" idx="1"/>
          </p:nvPr>
        </p:nvSpPr>
        <p:spPr>
          <a:xfrm>
            <a:off x="1696641" y="321472"/>
            <a:ext cx="4179094" cy="6188273"/>
          </a:xfrm>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objOnly">
  <p:cSld name="Innehåll">
    <p:spTree>
      <p:nvGrpSpPr>
        <p:cNvPr id="1" name=""/>
        <p:cNvGrpSpPr/>
        <p:nvPr/>
      </p:nvGrpSpPr>
      <p:grpSpPr>
        <a:xfrm>
          <a:off x="0" y="0"/>
          <a:ext cx="0" cy="0"/>
          <a:chOff x="0" y="0"/>
          <a:chExt cx="0" cy="0"/>
        </a:xfrm>
      </p:grpSpPr>
      <p:sp>
        <p:nvSpPr>
          <p:cNvPr id="2" name="Platshållare för innehåll 1"/>
          <p:cNvSpPr>
            <a:spLocks noGrp="1"/>
          </p:cNvSpPr>
          <p:nvPr>
            <p:ph/>
          </p:nvPr>
        </p:nvSpPr>
        <p:spPr>
          <a:xfrm>
            <a:off x="914400" y="277813"/>
            <a:ext cx="7772400" cy="5853112"/>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3" name="Platshållare för datum 2"/>
          <p:cNvSpPr>
            <a:spLocks noGrp="1"/>
          </p:cNvSpPr>
          <p:nvPr>
            <p:ph type="dt" sz="half" idx="10"/>
          </p:nvPr>
        </p:nvSpPr>
        <p:spPr>
          <a:xfrm>
            <a:off x="914400" y="6251575"/>
            <a:ext cx="1981200" cy="457200"/>
          </a:xfrm>
          <a:prstGeom prst="rect">
            <a:avLst/>
          </a:prstGeom>
        </p:spPr>
        <p:txBody>
          <a:bodyPr/>
          <a:lstStyle>
            <a:lvl1pPr>
              <a:defRPr>
                <a:latin typeface="Arial" charset="0"/>
                <a:ea typeface="+mn-ea"/>
                <a:cs typeface="+mn-cs"/>
              </a:defRPr>
            </a:lvl1pPr>
          </a:lstStyle>
          <a:p>
            <a:pPr>
              <a:defRPr/>
            </a:pPr>
            <a:endParaRPr lang="sv-SE"/>
          </a:p>
        </p:txBody>
      </p:sp>
      <p:sp>
        <p:nvSpPr>
          <p:cNvPr id="4" name="Platshållare för sidfot 3"/>
          <p:cNvSpPr>
            <a:spLocks noGrp="1"/>
          </p:cNvSpPr>
          <p:nvPr>
            <p:ph type="ftr" sz="quarter" idx="11"/>
          </p:nvPr>
        </p:nvSpPr>
        <p:spPr>
          <a:xfrm>
            <a:off x="3352800" y="6248400"/>
            <a:ext cx="2971800" cy="457200"/>
          </a:xfrm>
          <a:prstGeom prst="rect">
            <a:avLst/>
          </a:prstGeom>
        </p:spPr>
        <p:txBody>
          <a:bodyPr/>
          <a:lstStyle>
            <a:lvl1pPr>
              <a:defRPr>
                <a:latin typeface="Arial" charset="0"/>
                <a:ea typeface="+mn-ea"/>
                <a:cs typeface="+mn-cs"/>
              </a:defRPr>
            </a:lvl1pPr>
          </a:lstStyle>
          <a:p>
            <a:pPr>
              <a:defRPr/>
            </a:pPr>
            <a:endParaRPr lang="sv-SE"/>
          </a:p>
        </p:txBody>
      </p:sp>
      <p:sp>
        <p:nvSpPr>
          <p:cNvPr id="5" name="Platshållare för bildnummer 4"/>
          <p:cNvSpPr>
            <a:spLocks noGrp="1"/>
          </p:cNvSpPr>
          <p:nvPr>
            <p:ph type="sldNum" sz="quarter" idx="12"/>
          </p:nvPr>
        </p:nvSpPr>
        <p:spPr>
          <a:xfrm>
            <a:off x="6781800" y="6248400"/>
            <a:ext cx="1905000" cy="457200"/>
          </a:xfrm>
          <a:prstGeom prst="rect">
            <a:avLst/>
          </a:prstGeom>
        </p:spPr>
        <p:txBody>
          <a:bodyPr/>
          <a:lstStyle>
            <a:lvl1pPr>
              <a:defRPr>
                <a:latin typeface="Arial" charset="0"/>
                <a:ea typeface="+mn-ea"/>
                <a:cs typeface="+mn-cs"/>
              </a:defRPr>
            </a:lvl1pPr>
          </a:lstStyle>
          <a:p>
            <a:pPr>
              <a:defRPr/>
            </a:pPr>
            <a:fld id="{58F358AA-DCB0-4281-AC0C-6E4722C435DB}" type="slidenum">
              <a:rPr lang="sv-SE"/>
              <a:pPr>
                <a:defRPr/>
              </a:pPr>
              <a:t>‹#›</a:t>
            </a:fld>
            <a:endParaRPr lang="sv-SE"/>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AndObj">
  <p:cSld name="Rubrik, text och innehåll">
    <p:spTree>
      <p:nvGrpSpPr>
        <p:cNvPr id="1" name=""/>
        <p:cNvGrpSpPr/>
        <p:nvPr/>
      </p:nvGrpSpPr>
      <p:grpSpPr>
        <a:xfrm>
          <a:off x="0" y="0"/>
          <a:ext cx="0" cy="0"/>
          <a:chOff x="0" y="0"/>
          <a:chExt cx="0" cy="0"/>
        </a:xfrm>
      </p:grpSpPr>
      <p:sp>
        <p:nvSpPr>
          <p:cNvPr id="2" name="Rubrik 1"/>
          <p:cNvSpPr>
            <a:spLocks noGrp="1"/>
          </p:cNvSpPr>
          <p:nvPr>
            <p:ph type="title"/>
          </p:nvPr>
        </p:nvSpPr>
        <p:spPr>
          <a:xfrm>
            <a:off x="914400" y="277813"/>
            <a:ext cx="7772400" cy="1143000"/>
          </a:xfrm>
        </p:spPr>
        <p:txBody>
          <a:bodyPr/>
          <a:lstStyle/>
          <a:p>
            <a:r>
              <a:rPr lang="sv-SE" smtClean="0"/>
              <a:t>Klicka här för att ändra format</a:t>
            </a:r>
            <a:endParaRPr lang="sv-SE"/>
          </a:p>
        </p:txBody>
      </p:sp>
      <p:sp>
        <p:nvSpPr>
          <p:cNvPr id="3" name="Platshållare för text 2"/>
          <p:cNvSpPr>
            <a:spLocks noGrp="1"/>
          </p:cNvSpPr>
          <p:nvPr>
            <p:ph type="body" sz="half" idx="1"/>
          </p:nvPr>
        </p:nvSpPr>
        <p:spPr>
          <a:xfrm>
            <a:off x="914400" y="1600200"/>
            <a:ext cx="3810000" cy="4530725"/>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half" idx="2"/>
          </p:nvPr>
        </p:nvSpPr>
        <p:spPr>
          <a:xfrm>
            <a:off x="4876800" y="1600200"/>
            <a:ext cx="3810000" cy="4530725"/>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datum 4"/>
          <p:cNvSpPr>
            <a:spLocks noGrp="1"/>
          </p:cNvSpPr>
          <p:nvPr>
            <p:ph type="dt" sz="half" idx="10"/>
          </p:nvPr>
        </p:nvSpPr>
        <p:spPr>
          <a:xfrm>
            <a:off x="914400" y="6251575"/>
            <a:ext cx="1981200" cy="457200"/>
          </a:xfrm>
          <a:prstGeom prst="rect">
            <a:avLst/>
          </a:prstGeom>
        </p:spPr>
        <p:txBody>
          <a:bodyPr/>
          <a:lstStyle>
            <a:lvl1pPr>
              <a:defRPr>
                <a:latin typeface="Arial" charset="0"/>
                <a:ea typeface="+mn-ea"/>
                <a:cs typeface="+mn-cs"/>
              </a:defRPr>
            </a:lvl1pPr>
          </a:lstStyle>
          <a:p>
            <a:pPr>
              <a:defRPr/>
            </a:pPr>
            <a:endParaRPr lang="sv-SE"/>
          </a:p>
        </p:txBody>
      </p:sp>
      <p:sp>
        <p:nvSpPr>
          <p:cNvPr id="6" name="Platshållare för sidfot 5"/>
          <p:cNvSpPr>
            <a:spLocks noGrp="1"/>
          </p:cNvSpPr>
          <p:nvPr>
            <p:ph type="ftr" sz="quarter" idx="11"/>
          </p:nvPr>
        </p:nvSpPr>
        <p:spPr>
          <a:xfrm>
            <a:off x="3352800" y="6248400"/>
            <a:ext cx="2971800" cy="457200"/>
          </a:xfrm>
          <a:prstGeom prst="rect">
            <a:avLst/>
          </a:prstGeom>
        </p:spPr>
        <p:txBody>
          <a:bodyPr/>
          <a:lstStyle>
            <a:lvl1pPr>
              <a:defRPr>
                <a:latin typeface="Arial" charset="0"/>
                <a:ea typeface="+mn-ea"/>
                <a:cs typeface="+mn-cs"/>
              </a:defRPr>
            </a:lvl1pPr>
          </a:lstStyle>
          <a:p>
            <a:pPr>
              <a:defRPr/>
            </a:pPr>
            <a:endParaRPr lang="sv-SE"/>
          </a:p>
        </p:txBody>
      </p:sp>
      <p:sp>
        <p:nvSpPr>
          <p:cNvPr id="7" name="Platshållare för bildnummer 6"/>
          <p:cNvSpPr>
            <a:spLocks noGrp="1"/>
          </p:cNvSpPr>
          <p:nvPr>
            <p:ph type="sldNum" sz="quarter" idx="12"/>
          </p:nvPr>
        </p:nvSpPr>
        <p:spPr>
          <a:xfrm>
            <a:off x="6781800" y="6248400"/>
            <a:ext cx="1905000" cy="457200"/>
          </a:xfrm>
          <a:prstGeom prst="rect">
            <a:avLst/>
          </a:prstGeom>
        </p:spPr>
        <p:txBody>
          <a:bodyPr/>
          <a:lstStyle>
            <a:lvl1pPr>
              <a:defRPr>
                <a:latin typeface="Arial" charset="0"/>
                <a:ea typeface="+mn-ea"/>
                <a:cs typeface="+mn-cs"/>
              </a:defRPr>
            </a:lvl1pPr>
          </a:lstStyle>
          <a:p>
            <a:pPr>
              <a:defRPr/>
            </a:pPr>
            <a:fld id="{CC2369FC-111A-4F86-9384-ED0A826E758C}" type="slidenum">
              <a:rPr lang="sv-SE"/>
              <a:pPr>
                <a:defRPr/>
              </a:pPr>
              <a:t>‹#›</a:t>
            </a:fld>
            <a:endParaRPr lang="sv-SE"/>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354" y="2130848"/>
            <a:ext cx="7773293" cy="1470049"/>
          </a:xfrm>
        </p:spPr>
        <p:txBody>
          <a:bodyPr/>
          <a:lstStyle/>
          <a:p>
            <a:r>
              <a:rPr lang="sv-SE" smtClean="0"/>
              <a:t>Klicka här för att ändra format</a:t>
            </a:r>
            <a:endParaRPr lang="sv-SE"/>
          </a:p>
        </p:txBody>
      </p:sp>
      <p:sp>
        <p:nvSpPr>
          <p:cNvPr id="3" name="Underrubrik 2"/>
          <p:cNvSpPr>
            <a:spLocks noGrp="1"/>
          </p:cNvSpPr>
          <p:nvPr>
            <p:ph type="subTitle" idx="1"/>
          </p:nvPr>
        </p:nvSpPr>
        <p:spPr>
          <a:xfrm>
            <a:off x="1371824" y="3886651"/>
            <a:ext cx="6400354" cy="1752451"/>
          </a:xfrm>
        </p:spPr>
        <p:txBody>
          <a:bodyPr/>
          <a:lstStyle>
            <a:lvl1pPr marL="0" indent="0" algn="ctr">
              <a:buNone/>
              <a:defRPr/>
            </a:lvl1pPr>
            <a:lvl2pPr marL="321391" indent="0" algn="ctr">
              <a:buNone/>
              <a:defRPr/>
            </a:lvl2pPr>
            <a:lvl3pPr marL="642783" indent="0" algn="ctr">
              <a:buNone/>
              <a:defRPr/>
            </a:lvl3pPr>
            <a:lvl4pPr marL="964174" indent="0" algn="ctr">
              <a:buNone/>
              <a:defRPr/>
            </a:lvl4pPr>
            <a:lvl5pPr marL="1285565" indent="0" algn="ctr">
              <a:buNone/>
              <a:defRPr/>
            </a:lvl5pPr>
            <a:lvl6pPr marL="1606959" indent="0" algn="ctr">
              <a:buNone/>
              <a:defRPr/>
            </a:lvl6pPr>
            <a:lvl7pPr marL="1928348" indent="0" algn="ctr">
              <a:buNone/>
              <a:defRPr/>
            </a:lvl7pPr>
            <a:lvl8pPr marL="2249741" indent="0" algn="ctr">
              <a:buNone/>
              <a:defRPr/>
            </a:lvl8pPr>
            <a:lvl9pPr marL="2571133" indent="0" algn="ctr">
              <a:buNone/>
              <a:defRPr/>
            </a:lvl9pPr>
          </a:lstStyle>
          <a:p>
            <a:r>
              <a:rPr lang="sv-SE" smtClean="0"/>
              <a:t>Klicka här för att ändra format på underrubrik i bakgrunden</a:t>
            </a:r>
            <a:endParaRPr lang="sv-SE"/>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sz="half" idx="1"/>
          </p:nvPr>
        </p:nvSpPr>
        <p:spPr>
          <a:xfrm>
            <a:off x="1696641" y="2321719"/>
            <a:ext cx="2803922" cy="4188023"/>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half" idx="2"/>
          </p:nvPr>
        </p:nvSpPr>
        <p:spPr>
          <a:xfrm>
            <a:off x="4607719" y="2321719"/>
            <a:ext cx="2803922" cy="4188023"/>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idx="1"/>
          </p:nvPr>
        </p:nvSpPr>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189" y="4406802"/>
            <a:ext cx="7772176" cy="1361777"/>
          </a:xfrm>
        </p:spPr>
        <p:txBody>
          <a:bodyPr anchor="t"/>
          <a:lstStyle>
            <a:lvl1pPr algn="l">
              <a:defRPr sz="2800" b="1" cap="all"/>
            </a:lvl1pPr>
          </a:lstStyle>
          <a:p>
            <a:r>
              <a:rPr lang="sv-SE" smtClean="0"/>
              <a:t>Klicka här för att ändra format</a:t>
            </a:r>
            <a:endParaRPr lang="sv-SE"/>
          </a:p>
        </p:txBody>
      </p:sp>
      <p:sp>
        <p:nvSpPr>
          <p:cNvPr id="3" name="Platshållare för text 2"/>
          <p:cNvSpPr>
            <a:spLocks noGrp="1"/>
          </p:cNvSpPr>
          <p:nvPr>
            <p:ph type="body" idx="1"/>
          </p:nvPr>
        </p:nvSpPr>
        <p:spPr>
          <a:xfrm>
            <a:off x="722189" y="2906613"/>
            <a:ext cx="7772176" cy="1500188"/>
          </a:xfrm>
        </p:spPr>
        <p:txBody>
          <a:bodyPr anchor="b"/>
          <a:lstStyle>
            <a:lvl1pPr marL="0" indent="0">
              <a:buNone/>
              <a:defRPr sz="1400"/>
            </a:lvl1pPr>
            <a:lvl2pPr marL="321391" indent="0">
              <a:buNone/>
              <a:defRPr sz="1300"/>
            </a:lvl2pPr>
            <a:lvl3pPr marL="642783" indent="0">
              <a:buNone/>
              <a:defRPr sz="1100"/>
            </a:lvl3pPr>
            <a:lvl4pPr marL="964174" indent="0">
              <a:buNone/>
              <a:defRPr sz="1000"/>
            </a:lvl4pPr>
            <a:lvl5pPr marL="1285565" indent="0">
              <a:buNone/>
              <a:defRPr sz="1000"/>
            </a:lvl5pPr>
            <a:lvl6pPr marL="1606959" indent="0">
              <a:buNone/>
              <a:defRPr sz="1000"/>
            </a:lvl6pPr>
            <a:lvl7pPr marL="1928348" indent="0">
              <a:buNone/>
              <a:defRPr sz="1000"/>
            </a:lvl7pPr>
            <a:lvl8pPr marL="2249741" indent="0">
              <a:buNone/>
              <a:defRPr sz="1000"/>
            </a:lvl8pPr>
            <a:lvl9pPr marL="2571133" indent="0">
              <a:buNone/>
              <a:defRPr sz="1000"/>
            </a:lvl9pPr>
          </a:lstStyle>
          <a:p>
            <a:pPr lvl="0"/>
            <a:r>
              <a:rPr lang="sv-SE" smtClean="0"/>
              <a:t>Klicka här för att ändra format på bakgrundstexten</a:t>
            </a:r>
          </a:p>
        </p:txBody>
      </p:sp>
    </p:spTree>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sz="half" idx="1"/>
          </p:nvPr>
        </p:nvSpPr>
        <p:spPr>
          <a:xfrm>
            <a:off x="1696641" y="2321723"/>
            <a:ext cx="2803922" cy="4188023"/>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half" idx="2"/>
          </p:nvPr>
        </p:nvSpPr>
        <p:spPr>
          <a:xfrm>
            <a:off x="4607719" y="2321723"/>
            <a:ext cx="2803922" cy="4188023"/>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p:spPr>
        <p:txBody>
          <a:bodyPr/>
          <a:lstStyle>
            <a:lvl1pPr>
              <a:defRPr/>
            </a:lvl1pPr>
          </a:lstStyle>
          <a:p>
            <a:r>
              <a:rPr lang="sv-SE" smtClean="0"/>
              <a:t>Klicka här för att ändra format</a:t>
            </a:r>
            <a:endParaRPr lang="sv-SE"/>
          </a:p>
        </p:txBody>
      </p:sp>
      <p:sp>
        <p:nvSpPr>
          <p:cNvPr id="3" name="Platshållare för text 2"/>
          <p:cNvSpPr>
            <a:spLocks noGrp="1"/>
          </p:cNvSpPr>
          <p:nvPr>
            <p:ph type="body" idx="1"/>
          </p:nvPr>
        </p:nvSpPr>
        <p:spPr>
          <a:xfrm>
            <a:off x="457647" y="1534791"/>
            <a:ext cx="4039568" cy="639589"/>
          </a:xfrm>
        </p:spPr>
        <p:txBody>
          <a:bodyPr anchor="b"/>
          <a:lstStyle>
            <a:lvl1pPr marL="0" indent="0">
              <a:buNone/>
              <a:defRPr sz="1700" b="1"/>
            </a:lvl1pPr>
            <a:lvl2pPr marL="321391" indent="0">
              <a:buNone/>
              <a:defRPr sz="1400" b="1"/>
            </a:lvl2pPr>
            <a:lvl3pPr marL="642783" indent="0">
              <a:buNone/>
              <a:defRPr sz="1300" b="1"/>
            </a:lvl3pPr>
            <a:lvl4pPr marL="964174" indent="0">
              <a:buNone/>
              <a:defRPr sz="1100" b="1"/>
            </a:lvl4pPr>
            <a:lvl5pPr marL="1285565" indent="0">
              <a:buNone/>
              <a:defRPr sz="1100" b="1"/>
            </a:lvl5pPr>
            <a:lvl6pPr marL="1606959" indent="0">
              <a:buNone/>
              <a:defRPr sz="1100" b="1"/>
            </a:lvl6pPr>
            <a:lvl7pPr marL="1928348" indent="0">
              <a:buNone/>
              <a:defRPr sz="1100" b="1"/>
            </a:lvl7pPr>
            <a:lvl8pPr marL="2249741" indent="0">
              <a:buNone/>
              <a:defRPr sz="1100" b="1"/>
            </a:lvl8pPr>
            <a:lvl9pPr marL="2571133" indent="0">
              <a:buNone/>
              <a:defRPr sz="1100" b="1"/>
            </a:lvl9pPr>
          </a:lstStyle>
          <a:p>
            <a:pPr lvl="0"/>
            <a:r>
              <a:rPr lang="sv-SE" smtClean="0"/>
              <a:t>Klicka här för att ändra format på bakgrundstexten</a:t>
            </a:r>
          </a:p>
        </p:txBody>
      </p:sp>
      <p:sp>
        <p:nvSpPr>
          <p:cNvPr id="4" name="Platshållare för innehåll 3"/>
          <p:cNvSpPr>
            <a:spLocks noGrp="1"/>
          </p:cNvSpPr>
          <p:nvPr>
            <p:ph sz="half" idx="2"/>
          </p:nvPr>
        </p:nvSpPr>
        <p:spPr>
          <a:xfrm>
            <a:off x="457647" y="2174379"/>
            <a:ext cx="4039568"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text 4"/>
          <p:cNvSpPr>
            <a:spLocks noGrp="1"/>
          </p:cNvSpPr>
          <p:nvPr>
            <p:ph type="body" sz="quarter" idx="3"/>
          </p:nvPr>
        </p:nvSpPr>
        <p:spPr>
          <a:xfrm>
            <a:off x="4644555" y="1534791"/>
            <a:ext cx="4041799" cy="639589"/>
          </a:xfrm>
        </p:spPr>
        <p:txBody>
          <a:bodyPr anchor="b"/>
          <a:lstStyle>
            <a:lvl1pPr marL="0" indent="0">
              <a:buNone/>
              <a:defRPr sz="1700" b="1"/>
            </a:lvl1pPr>
            <a:lvl2pPr marL="321391" indent="0">
              <a:buNone/>
              <a:defRPr sz="1400" b="1"/>
            </a:lvl2pPr>
            <a:lvl3pPr marL="642783" indent="0">
              <a:buNone/>
              <a:defRPr sz="1300" b="1"/>
            </a:lvl3pPr>
            <a:lvl4pPr marL="964174" indent="0">
              <a:buNone/>
              <a:defRPr sz="1100" b="1"/>
            </a:lvl4pPr>
            <a:lvl5pPr marL="1285565" indent="0">
              <a:buNone/>
              <a:defRPr sz="1100" b="1"/>
            </a:lvl5pPr>
            <a:lvl6pPr marL="1606959" indent="0">
              <a:buNone/>
              <a:defRPr sz="1100" b="1"/>
            </a:lvl6pPr>
            <a:lvl7pPr marL="1928348" indent="0">
              <a:buNone/>
              <a:defRPr sz="1100" b="1"/>
            </a:lvl7pPr>
            <a:lvl8pPr marL="2249741" indent="0">
              <a:buNone/>
              <a:defRPr sz="1100" b="1"/>
            </a:lvl8pPr>
            <a:lvl9pPr marL="2571133" indent="0">
              <a:buNone/>
              <a:defRPr sz="1100" b="1"/>
            </a:lvl9pPr>
          </a:lstStyle>
          <a:p>
            <a:pPr lvl="0"/>
            <a:r>
              <a:rPr lang="sv-SE" smtClean="0"/>
              <a:t>Klicka här för att ändra format på bakgrundstexten</a:t>
            </a:r>
          </a:p>
        </p:txBody>
      </p:sp>
      <p:sp>
        <p:nvSpPr>
          <p:cNvPr id="6" name="Platshållare för innehåll 5"/>
          <p:cNvSpPr>
            <a:spLocks noGrp="1"/>
          </p:cNvSpPr>
          <p:nvPr>
            <p:ph sz="quarter" idx="4"/>
          </p:nvPr>
        </p:nvSpPr>
        <p:spPr>
          <a:xfrm>
            <a:off x="4644555" y="2174379"/>
            <a:ext cx="4041799"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Tree>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Tree>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651" y="273477"/>
            <a:ext cx="3008189" cy="1161975"/>
          </a:xfrm>
        </p:spPr>
        <p:txBody>
          <a:bodyPr/>
          <a:lstStyle>
            <a:lvl1pPr algn="l">
              <a:defRPr sz="1400" b="1"/>
            </a:lvl1pPr>
          </a:lstStyle>
          <a:p>
            <a:r>
              <a:rPr lang="sv-SE" smtClean="0"/>
              <a:t>Klicka här för att ändra format</a:t>
            </a:r>
            <a:endParaRPr lang="sv-SE"/>
          </a:p>
        </p:txBody>
      </p:sp>
      <p:sp>
        <p:nvSpPr>
          <p:cNvPr id="3" name="Platshållare för innehåll 2"/>
          <p:cNvSpPr>
            <a:spLocks noGrp="1"/>
          </p:cNvSpPr>
          <p:nvPr>
            <p:ph idx="1"/>
          </p:nvPr>
        </p:nvSpPr>
        <p:spPr>
          <a:xfrm>
            <a:off x="3575224" y="273473"/>
            <a:ext cx="5111130" cy="5852294"/>
          </a:xfrm>
        </p:spPr>
        <p:txBody>
          <a:bodyPr/>
          <a:lstStyle>
            <a:lvl1pPr>
              <a:defRPr sz="2200"/>
            </a:lvl1pPr>
            <a:lvl2pPr>
              <a:defRPr sz="2000"/>
            </a:lvl2pPr>
            <a:lvl3pPr>
              <a:defRPr sz="1700"/>
            </a:lvl3pPr>
            <a:lvl4pPr>
              <a:defRPr sz="1400"/>
            </a:lvl4pPr>
            <a:lvl5pPr>
              <a:defRPr sz="1400"/>
            </a:lvl5pPr>
            <a:lvl6pPr>
              <a:defRPr sz="1400"/>
            </a:lvl6pPr>
            <a:lvl7pPr>
              <a:defRPr sz="1400"/>
            </a:lvl7pPr>
            <a:lvl8pPr>
              <a:defRPr sz="1400"/>
            </a:lvl8pPr>
            <a:lvl9pPr>
              <a:defRPr sz="14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text 3"/>
          <p:cNvSpPr>
            <a:spLocks noGrp="1"/>
          </p:cNvSpPr>
          <p:nvPr>
            <p:ph type="body" sz="half" idx="2"/>
          </p:nvPr>
        </p:nvSpPr>
        <p:spPr>
          <a:xfrm>
            <a:off x="457651" y="1435448"/>
            <a:ext cx="3008189" cy="4690318"/>
          </a:xfrm>
        </p:spPr>
        <p:txBody>
          <a:bodyPr/>
          <a:lstStyle>
            <a:lvl1pPr marL="0" indent="0">
              <a:buNone/>
              <a:defRPr sz="1000"/>
            </a:lvl1pPr>
            <a:lvl2pPr marL="321391" indent="0">
              <a:buNone/>
              <a:defRPr sz="800"/>
            </a:lvl2pPr>
            <a:lvl3pPr marL="642783" indent="0">
              <a:buNone/>
              <a:defRPr sz="700"/>
            </a:lvl3pPr>
            <a:lvl4pPr marL="964174" indent="0">
              <a:buNone/>
              <a:defRPr sz="600"/>
            </a:lvl4pPr>
            <a:lvl5pPr marL="1285565" indent="0">
              <a:buNone/>
              <a:defRPr sz="600"/>
            </a:lvl5pPr>
            <a:lvl6pPr marL="1606959" indent="0">
              <a:buNone/>
              <a:defRPr sz="600"/>
            </a:lvl6pPr>
            <a:lvl7pPr marL="1928348" indent="0">
              <a:buNone/>
              <a:defRPr sz="600"/>
            </a:lvl7pPr>
            <a:lvl8pPr marL="2249741" indent="0">
              <a:buNone/>
              <a:defRPr sz="600"/>
            </a:lvl8pPr>
            <a:lvl9pPr marL="2571133" indent="0">
              <a:buNone/>
              <a:defRPr sz="600"/>
            </a:lvl9pPr>
          </a:lstStyle>
          <a:p>
            <a:pPr lvl="0"/>
            <a:r>
              <a:rPr lang="sv-SE" smtClean="0"/>
              <a:t>Klicka här för att ändra format på bakgrundstexten</a:t>
            </a:r>
          </a:p>
        </p:txBody>
      </p:sp>
    </p:spTree>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639" y="4800824"/>
            <a:ext cx="5486177" cy="567035"/>
          </a:xfrm>
        </p:spPr>
        <p:txBody>
          <a:bodyPr/>
          <a:lstStyle>
            <a:lvl1pPr algn="l">
              <a:defRPr sz="1400" b="1"/>
            </a:lvl1pPr>
          </a:lstStyle>
          <a:p>
            <a:r>
              <a:rPr lang="sv-SE" smtClean="0"/>
              <a:t>Klicka här för att ändra format</a:t>
            </a:r>
            <a:endParaRPr lang="sv-SE"/>
          </a:p>
        </p:txBody>
      </p:sp>
      <p:sp>
        <p:nvSpPr>
          <p:cNvPr id="3" name="Platshållare för bild 2"/>
          <p:cNvSpPr>
            <a:spLocks noGrp="1"/>
          </p:cNvSpPr>
          <p:nvPr>
            <p:ph type="pic" idx="1"/>
          </p:nvPr>
        </p:nvSpPr>
        <p:spPr>
          <a:xfrm>
            <a:off x="1792639" y="612800"/>
            <a:ext cx="5486177" cy="4114354"/>
          </a:xfrm>
        </p:spPr>
        <p:txBody>
          <a:bodyPr/>
          <a:lstStyle>
            <a:lvl1pPr marL="0" indent="0">
              <a:buNone/>
              <a:defRPr sz="2200"/>
            </a:lvl1pPr>
            <a:lvl2pPr marL="321391" indent="0">
              <a:buNone/>
              <a:defRPr sz="2000"/>
            </a:lvl2pPr>
            <a:lvl3pPr marL="642783" indent="0">
              <a:buNone/>
              <a:defRPr sz="1700"/>
            </a:lvl3pPr>
            <a:lvl4pPr marL="964174" indent="0">
              <a:buNone/>
              <a:defRPr sz="1400"/>
            </a:lvl4pPr>
            <a:lvl5pPr marL="1285565" indent="0">
              <a:buNone/>
              <a:defRPr sz="1400"/>
            </a:lvl5pPr>
            <a:lvl6pPr marL="1606959" indent="0">
              <a:buNone/>
              <a:defRPr sz="1400"/>
            </a:lvl6pPr>
            <a:lvl7pPr marL="1928348" indent="0">
              <a:buNone/>
              <a:defRPr sz="1400"/>
            </a:lvl7pPr>
            <a:lvl8pPr marL="2249741" indent="0">
              <a:buNone/>
              <a:defRPr sz="1400"/>
            </a:lvl8pPr>
            <a:lvl9pPr marL="2571133" indent="0">
              <a:buNone/>
              <a:defRPr sz="1400"/>
            </a:lvl9pPr>
          </a:lstStyle>
          <a:p>
            <a:pPr lvl="0"/>
            <a:r>
              <a:rPr lang="sv-SE" noProof="0" smtClean="0">
                <a:sym typeface="Palatino" charset="0"/>
              </a:rPr>
              <a:t>Klicka på ikonen för att lägga till en bild</a:t>
            </a:r>
          </a:p>
        </p:txBody>
      </p:sp>
      <p:sp>
        <p:nvSpPr>
          <p:cNvPr id="4" name="Platshållare för text 3"/>
          <p:cNvSpPr>
            <a:spLocks noGrp="1"/>
          </p:cNvSpPr>
          <p:nvPr>
            <p:ph type="body" sz="half" idx="2"/>
          </p:nvPr>
        </p:nvSpPr>
        <p:spPr>
          <a:xfrm>
            <a:off x="1792639" y="5367860"/>
            <a:ext cx="5486177" cy="804788"/>
          </a:xfrm>
        </p:spPr>
        <p:txBody>
          <a:bodyPr/>
          <a:lstStyle>
            <a:lvl1pPr marL="0" indent="0">
              <a:buNone/>
              <a:defRPr sz="1000"/>
            </a:lvl1pPr>
            <a:lvl2pPr marL="321391" indent="0">
              <a:buNone/>
              <a:defRPr sz="800"/>
            </a:lvl2pPr>
            <a:lvl3pPr marL="642783" indent="0">
              <a:buNone/>
              <a:defRPr sz="700"/>
            </a:lvl3pPr>
            <a:lvl4pPr marL="964174" indent="0">
              <a:buNone/>
              <a:defRPr sz="600"/>
            </a:lvl4pPr>
            <a:lvl5pPr marL="1285565" indent="0">
              <a:buNone/>
              <a:defRPr sz="600"/>
            </a:lvl5pPr>
            <a:lvl6pPr marL="1606959" indent="0">
              <a:buNone/>
              <a:defRPr sz="600"/>
            </a:lvl6pPr>
            <a:lvl7pPr marL="1928348" indent="0">
              <a:buNone/>
              <a:defRPr sz="600"/>
            </a:lvl7pPr>
            <a:lvl8pPr marL="2249741" indent="0">
              <a:buNone/>
              <a:defRPr sz="600"/>
            </a:lvl8pPr>
            <a:lvl9pPr marL="2571133" indent="0">
              <a:buNone/>
              <a:defRPr sz="600"/>
            </a:lvl9pPr>
          </a:lstStyle>
          <a:p>
            <a:pPr lvl="0"/>
            <a:r>
              <a:rPr lang="sv-SE" smtClean="0"/>
              <a:t>Klicka här för att ändra format på bakgrundstexten</a:t>
            </a:r>
          </a:p>
        </p:txBody>
      </p:sp>
    </p:spTree>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lodrät text 2"/>
          <p:cNvSpPr>
            <a:spLocks noGrp="1"/>
          </p:cNvSpPr>
          <p:nvPr>
            <p:ph type="body" orient="vert" idx="1"/>
          </p:nvPr>
        </p:nvSpPr>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5982891" y="321473"/>
            <a:ext cx="1428750" cy="6188273"/>
          </a:xfrm>
        </p:spPr>
        <p:txBody>
          <a:bodyPr vert="eaVert"/>
          <a:lstStyle/>
          <a:p>
            <a:r>
              <a:rPr lang="sv-SE" smtClean="0"/>
              <a:t>Klicka här för att ändra format</a:t>
            </a:r>
            <a:endParaRPr lang="sv-SE"/>
          </a:p>
        </p:txBody>
      </p:sp>
      <p:sp>
        <p:nvSpPr>
          <p:cNvPr id="3" name="Platshållare för lodrät text 2"/>
          <p:cNvSpPr>
            <a:spLocks noGrp="1"/>
          </p:cNvSpPr>
          <p:nvPr>
            <p:ph type="body" orient="vert" idx="1"/>
          </p:nvPr>
        </p:nvSpPr>
        <p:spPr>
          <a:xfrm>
            <a:off x="1696641" y="321473"/>
            <a:ext cx="4179094" cy="6188273"/>
          </a:xfrm>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p:spPr>
        <p:txBody>
          <a:bodyPr/>
          <a:lstStyle>
            <a:lvl1pPr>
              <a:defRPr/>
            </a:lvl1pPr>
          </a:lstStyle>
          <a:p>
            <a:r>
              <a:rPr lang="sv-SE" smtClean="0"/>
              <a:t>Klicka här för att ändra format</a:t>
            </a:r>
            <a:endParaRPr lang="sv-SE"/>
          </a:p>
        </p:txBody>
      </p:sp>
      <p:sp>
        <p:nvSpPr>
          <p:cNvPr id="3" name="Platshållare för text 2"/>
          <p:cNvSpPr>
            <a:spLocks noGrp="1"/>
          </p:cNvSpPr>
          <p:nvPr>
            <p:ph type="body" idx="1"/>
          </p:nvPr>
        </p:nvSpPr>
        <p:spPr>
          <a:xfrm>
            <a:off x="457647" y="1534791"/>
            <a:ext cx="4039568" cy="639589"/>
          </a:xfrm>
        </p:spPr>
        <p:txBody>
          <a:bodyPr anchor="b"/>
          <a:lstStyle>
            <a:lvl1pPr marL="0" indent="0">
              <a:buNone/>
              <a:defRPr sz="1700" b="1"/>
            </a:lvl1pPr>
            <a:lvl2pPr marL="321457" indent="0">
              <a:buNone/>
              <a:defRPr sz="1400" b="1"/>
            </a:lvl2pPr>
            <a:lvl3pPr marL="642915" indent="0">
              <a:buNone/>
              <a:defRPr sz="1300" b="1"/>
            </a:lvl3pPr>
            <a:lvl4pPr marL="964372" indent="0">
              <a:buNone/>
              <a:defRPr sz="1100" b="1"/>
            </a:lvl4pPr>
            <a:lvl5pPr marL="1285829" indent="0">
              <a:buNone/>
              <a:defRPr sz="1100" b="1"/>
            </a:lvl5pPr>
            <a:lvl6pPr marL="1607287" indent="0">
              <a:buNone/>
              <a:defRPr sz="1100" b="1"/>
            </a:lvl6pPr>
            <a:lvl7pPr marL="1928744" indent="0">
              <a:buNone/>
              <a:defRPr sz="1100" b="1"/>
            </a:lvl7pPr>
            <a:lvl8pPr marL="2250201" indent="0">
              <a:buNone/>
              <a:defRPr sz="1100" b="1"/>
            </a:lvl8pPr>
            <a:lvl9pPr marL="2571659" indent="0">
              <a:buNone/>
              <a:defRPr sz="1100" b="1"/>
            </a:lvl9pPr>
          </a:lstStyle>
          <a:p>
            <a:pPr lvl="0"/>
            <a:r>
              <a:rPr lang="sv-SE" smtClean="0"/>
              <a:t>Klicka här för att ändra format på bakgrundstexten</a:t>
            </a:r>
          </a:p>
        </p:txBody>
      </p:sp>
      <p:sp>
        <p:nvSpPr>
          <p:cNvPr id="4" name="Platshållare för innehåll 3"/>
          <p:cNvSpPr>
            <a:spLocks noGrp="1"/>
          </p:cNvSpPr>
          <p:nvPr>
            <p:ph sz="half" idx="2"/>
          </p:nvPr>
        </p:nvSpPr>
        <p:spPr>
          <a:xfrm>
            <a:off x="457647" y="2174379"/>
            <a:ext cx="4039568"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text 4"/>
          <p:cNvSpPr>
            <a:spLocks noGrp="1"/>
          </p:cNvSpPr>
          <p:nvPr>
            <p:ph type="body" sz="quarter" idx="3"/>
          </p:nvPr>
        </p:nvSpPr>
        <p:spPr>
          <a:xfrm>
            <a:off x="4644555" y="1534791"/>
            <a:ext cx="4041799" cy="639589"/>
          </a:xfrm>
        </p:spPr>
        <p:txBody>
          <a:bodyPr anchor="b"/>
          <a:lstStyle>
            <a:lvl1pPr marL="0" indent="0">
              <a:buNone/>
              <a:defRPr sz="1700" b="1"/>
            </a:lvl1pPr>
            <a:lvl2pPr marL="321457" indent="0">
              <a:buNone/>
              <a:defRPr sz="1400" b="1"/>
            </a:lvl2pPr>
            <a:lvl3pPr marL="642915" indent="0">
              <a:buNone/>
              <a:defRPr sz="1300" b="1"/>
            </a:lvl3pPr>
            <a:lvl4pPr marL="964372" indent="0">
              <a:buNone/>
              <a:defRPr sz="1100" b="1"/>
            </a:lvl4pPr>
            <a:lvl5pPr marL="1285829" indent="0">
              <a:buNone/>
              <a:defRPr sz="1100" b="1"/>
            </a:lvl5pPr>
            <a:lvl6pPr marL="1607287" indent="0">
              <a:buNone/>
              <a:defRPr sz="1100" b="1"/>
            </a:lvl6pPr>
            <a:lvl7pPr marL="1928744" indent="0">
              <a:buNone/>
              <a:defRPr sz="1100" b="1"/>
            </a:lvl7pPr>
            <a:lvl8pPr marL="2250201" indent="0">
              <a:buNone/>
              <a:defRPr sz="1100" b="1"/>
            </a:lvl8pPr>
            <a:lvl9pPr marL="2571659" indent="0">
              <a:buNone/>
              <a:defRPr sz="1100" b="1"/>
            </a:lvl9pPr>
          </a:lstStyle>
          <a:p>
            <a:pPr lvl="0"/>
            <a:r>
              <a:rPr lang="sv-SE" smtClean="0"/>
              <a:t>Klicka här för att ändra format på bakgrundstexten</a:t>
            </a:r>
          </a:p>
        </p:txBody>
      </p:sp>
      <p:sp>
        <p:nvSpPr>
          <p:cNvPr id="6" name="Platshållare för innehåll 5"/>
          <p:cNvSpPr>
            <a:spLocks noGrp="1"/>
          </p:cNvSpPr>
          <p:nvPr>
            <p:ph sz="quarter" idx="4"/>
          </p:nvPr>
        </p:nvSpPr>
        <p:spPr>
          <a:xfrm>
            <a:off x="4644555" y="2174379"/>
            <a:ext cx="4041799"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354" y="2130848"/>
            <a:ext cx="7773293" cy="1470049"/>
          </a:xfrm>
          <a:prstGeom prst="rect">
            <a:avLst/>
          </a:prstGeom>
        </p:spPr>
        <p:txBody>
          <a:bodyPr lIns="64274" tIns="32137" rIns="64274" bIns="32137"/>
          <a:lstStyle/>
          <a:p>
            <a:r>
              <a:rPr lang="sv-SE" smtClean="0"/>
              <a:t>Klicka här för att ändra format</a:t>
            </a:r>
            <a:endParaRPr lang="sv-SE"/>
          </a:p>
        </p:txBody>
      </p:sp>
      <p:sp>
        <p:nvSpPr>
          <p:cNvPr id="3" name="Underrubrik 2"/>
          <p:cNvSpPr>
            <a:spLocks noGrp="1"/>
          </p:cNvSpPr>
          <p:nvPr>
            <p:ph type="subTitle" idx="1"/>
          </p:nvPr>
        </p:nvSpPr>
        <p:spPr>
          <a:xfrm>
            <a:off x="1371824" y="3886652"/>
            <a:ext cx="6400354" cy="1752451"/>
          </a:xfrm>
        </p:spPr>
        <p:txBody>
          <a:bodyPr/>
          <a:lstStyle>
            <a:lvl1pPr marL="0" indent="0" algn="ctr">
              <a:buNone/>
              <a:defRPr/>
            </a:lvl1pPr>
            <a:lvl2pPr marL="321374" indent="0" algn="ctr">
              <a:buNone/>
              <a:defRPr/>
            </a:lvl2pPr>
            <a:lvl3pPr marL="642750" indent="0" algn="ctr">
              <a:buNone/>
              <a:defRPr/>
            </a:lvl3pPr>
            <a:lvl4pPr marL="964124" indent="0" algn="ctr">
              <a:buNone/>
              <a:defRPr/>
            </a:lvl4pPr>
            <a:lvl5pPr marL="1285500" indent="0" algn="ctr">
              <a:buNone/>
              <a:defRPr/>
            </a:lvl5pPr>
            <a:lvl6pPr marL="1606877" indent="0" algn="ctr">
              <a:buNone/>
              <a:defRPr/>
            </a:lvl6pPr>
            <a:lvl7pPr marL="1928250" indent="0" algn="ctr">
              <a:buNone/>
              <a:defRPr/>
            </a:lvl7pPr>
            <a:lvl8pPr marL="2249626" indent="0" algn="ctr">
              <a:buNone/>
              <a:defRPr/>
            </a:lvl8pPr>
            <a:lvl9pPr marL="2571001" indent="0" algn="ctr">
              <a:buNone/>
              <a:defRPr/>
            </a:lvl9pPr>
          </a:lstStyle>
          <a:p>
            <a:r>
              <a:rPr lang="sv-SE" smtClean="0"/>
              <a:t>Klicka här för att ändra format på underrubrik i bakgrunden</a:t>
            </a:r>
            <a:endParaRPr lang="sv-SE"/>
          </a:p>
        </p:txBody>
      </p:sp>
    </p:spTree>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a:prstGeom prst="rect">
            <a:avLst/>
          </a:prstGeom>
        </p:spPr>
        <p:txBody>
          <a:bodyPr lIns="64274" tIns="32137" rIns="64274" bIns="32137"/>
          <a:lstStyle/>
          <a:p>
            <a:r>
              <a:rPr lang="sv-SE" smtClean="0"/>
              <a:t>Klicka här för att ändra format</a:t>
            </a:r>
            <a:endParaRPr lang="sv-SE"/>
          </a:p>
        </p:txBody>
      </p:sp>
      <p:sp>
        <p:nvSpPr>
          <p:cNvPr id="3" name="Platshållare för innehåll 2"/>
          <p:cNvSpPr>
            <a:spLocks noGrp="1"/>
          </p:cNvSpPr>
          <p:nvPr>
            <p:ph idx="1"/>
          </p:nvPr>
        </p:nvSpPr>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189" y="4406802"/>
            <a:ext cx="7772176" cy="1361777"/>
          </a:xfrm>
          <a:prstGeom prst="rect">
            <a:avLst/>
          </a:prstGeom>
        </p:spPr>
        <p:txBody>
          <a:bodyPr lIns="64274" tIns="32137" rIns="64274" bIns="32137" anchor="t"/>
          <a:lstStyle>
            <a:lvl1pPr algn="l">
              <a:defRPr sz="2800" b="1" cap="all"/>
            </a:lvl1pPr>
          </a:lstStyle>
          <a:p>
            <a:r>
              <a:rPr lang="sv-SE" smtClean="0"/>
              <a:t>Klicka här för att ändra format</a:t>
            </a:r>
            <a:endParaRPr lang="sv-SE"/>
          </a:p>
        </p:txBody>
      </p:sp>
      <p:sp>
        <p:nvSpPr>
          <p:cNvPr id="3" name="Platshållare för text 2"/>
          <p:cNvSpPr>
            <a:spLocks noGrp="1"/>
          </p:cNvSpPr>
          <p:nvPr>
            <p:ph type="body" idx="1"/>
          </p:nvPr>
        </p:nvSpPr>
        <p:spPr>
          <a:xfrm>
            <a:off x="722189" y="2906613"/>
            <a:ext cx="7772176" cy="1500188"/>
          </a:xfrm>
        </p:spPr>
        <p:txBody>
          <a:bodyPr anchor="b"/>
          <a:lstStyle>
            <a:lvl1pPr marL="0" indent="0">
              <a:buNone/>
              <a:defRPr sz="1400"/>
            </a:lvl1pPr>
            <a:lvl2pPr marL="321374" indent="0">
              <a:buNone/>
              <a:defRPr sz="1300"/>
            </a:lvl2pPr>
            <a:lvl3pPr marL="642750" indent="0">
              <a:buNone/>
              <a:defRPr sz="1100"/>
            </a:lvl3pPr>
            <a:lvl4pPr marL="964124" indent="0">
              <a:buNone/>
              <a:defRPr sz="1000"/>
            </a:lvl4pPr>
            <a:lvl5pPr marL="1285500" indent="0">
              <a:buNone/>
              <a:defRPr sz="1000"/>
            </a:lvl5pPr>
            <a:lvl6pPr marL="1606877" indent="0">
              <a:buNone/>
              <a:defRPr sz="1000"/>
            </a:lvl6pPr>
            <a:lvl7pPr marL="1928250" indent="0">
              <a:buNone/>
              <a:defRPr sz="1000"/>
            </a:lvl7pPr>
            <a:lvl8pPr marL="2249626" indent="0">
              <a:buNone/>
              <a:defRPr sz="1000"/>
            </a:lvl8pPr>
            <a:lvl9pPr marL="2571001" indent="0">
              <a:buNone/>
              <a:defRPr sz="1000"/>
            </a:lvl9pPr>
          </a:lstStyle>
          <a:p>
            <a:pPr lvl="0"/>
            <a:r>
              <a:rPr lang="sv-SE" smtClean="0"/>
              <a:t>Klicka här för att ändra format på bakgrundstexten</a:t>
            </a:r>
          </a:p>
        </p:txBody>
      </p:sp>
    </p:spTree>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a:prstGeom prst="rect">
            <a:avLst/>
          </a:prstGeom>
        </p:spPr>
        <p:txBody>
          <a:bodyPr lIns="64274" tIns="32137" rIns="64274" bIns="32137"/>
          <a:lstStyle/>
          <a:p>
            <a:r>
              <a:rPr lang="sv-SE" smtClean="0"/>
              <a:t>Klicka här för att ändra format</a:t>
            </a:r>
            <a:endParaRPr lang="sv-SE"/>
          </a:p>
        </p:txBody>
      </p:sp>
      <p:sp>
        <p:nvSpPr>
          <p:cNvPr id="3" name="Platshållare för innehåll 2"/>
          <p:cNvSpPr>
            <a:spLocks noGrp="1"/>
          </p:cNvSpPr>
          <p:nvPr>
            <p:ph sz="half" idx="1"/>
          </p:nvPr>
        </p:nvSpPr>
        <p:spPr>
          <a:xfrm>
            <a:off x="1696641" y="5357812"/>
            <a:ext cx="2803922" cy="1348383"/>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half" idx="2"/>
          </p:nvPr>
        </p:nvSpPr>
        <p:spPr>
          <a:xfrm>
            <a:off x="4607719" y="5357812"/>
            <a:ext cx="2803922" cy="1348383"/>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a:prstGeom prst="rect">
            <a:avLst/>
          </a:prstGeom>
        </p:spPr>
        <p:txBody>
          <a:bodyPr lIns="64274" tIns="32137" rIns="64274" bIns="32137"/>
          <a:lstStyle>
            <a:lvl1pPr>
              <a:defRPr/>
            </a:lvl1pPr>
          </a:lstStyle>
          <a:p>
            <a:r>
              <a:rPr lang="sv-SE" smtClean="0"/>
              <a:t>Klicka här för att ändra format</a:t>
            </a:r>
            <a:endParaRPr lang="sv-SE"/>
          </a:p>
        </p:txBody>
      </p:sp>
      <p:sp>
        <p:nvSpPr>
          <p:cNvPr id="3" name="Platshållare för text 2"/>
          <p:cNvSpPr>
            <a:spLocks noGrp="1"/>
          </p:cNvSpPr>
          <p:nvPr>
            <p:ph type="body" idx="1"/>
          </p:nvPr>
        </p:nvSpPr>
        <p:spPr>
          <a:xfrm>
            <a:off x="457647" y="1534791"/>
            <a:ext cx="4039568" cy="639589"/>
          </a:xfrm>
        </p:spPr>
        <p:txBody>
          <a:bodyPr anchor="b"/>
          <a:lstStyle>
            <a:lvl1pPr marL="0" indent="0">
              <a:buNone/>
              <a:defRPr sz="1700" b="1"/>
            </a:lvl1pPr>
            <a:lvl2pPr marL="321374" indent="0">
              <a:buNone/>
              <a:defRPr sz="1400" b="1"/>
            </a:lvl2pPr>
            <a:lvl3pPr marL="642750" indent="0">
              <a:buNone/>
              <a:defRPr sz="1300" b="1"/>
            </a:lvl3pPr>
            <a:lvl4pPr marL="964124" indent="0">
              <a:buNone/>
              <a:defRPr sz="1100" b="1"/>
            </a:lvl4pPr>
            <a:lvl5pPr marL="1285500" indent="0">
              <a:buNone/>
              <a:defRPr sz="1100" b="1"/>
            </a:lvl5pPr>
            <a:lvl6pPr marL="1606877" indent="0">
              <a:buNone/>
              <a:defRPr sz="1100" b="1"/>
            </a:lvl6pPr>
            <a:lvl7pPr marL="1928250" indent="0">
              <a:buNone/>
              <a:defRPr sz="1100" b="1"/>
            </a:lvl7pPr>
            <a:lvl8pPr marL="2249626" indent="0">
              <a:buNone/>
              <a:defRPr sz="1100" b="1"/>
            </a:lvl8pPr>
            <a:lvl9pPr marL="2571001" indent="0">
              <a:buNone/>
              <a:defRPr sz="1100" b="1"/>
            </a:lvl9pPr>
          </a:lstStyle>
          <a:p>
            <a:pPr lvl="0"/>
            <a:r>
              <a:rPr lang="sv-SE" smtClean="0"/>
              <a:t>Klicka här för att ändra format på bakgrundstexten</a:t>
            </a:r>
          </a:p>
        </p:txBody>
      </p:sp>
      <p:sp>
        <p:nvSpPr>
          <p:cNvPr id="4" name="Platshållare för innehåll 3"/>
          <p:cNvSpPr>
            <a:spLocks noGrp="1"/>
          </p:cNvSpPr>
          <p:nvPr>
            <p:ph sz="half" idx="2"/>
          </p:nvPr>
        </p:nvSpPr>
        <p:spPr>
          <a:xfrm>
            <a:off x="457647" y="2174379"/>
            <a:ext cx="4039568"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text 4"/>
          <p:cNvSpPr>
            <a:spLocks noGrp="1"/>
          </p:cNvSpPr>
          <p:nvPr>
            <p:ph type="body" sz="quarter" idx="3"/>
          </p:nvPr>
        </p:nvSpPr>
        <p:spPr>
          <a:xfrm>
            <a:off x="4644555" y="1534791"/>
            <a:ext cx="4041799" cy="639589"/>
          </a:xfrm>
        </p:spPr>
        <p:txBody>
          <a:bodyPr anchor="b"/>
          <a:lstStyle>
            <a:lvl1pPr marL="0" indent="0">
              <a:buNone/>
              <a:defRPr sz="1700" b="1"/>
            </a:lvl1pPr>
            <a:lvl2pPr marL="321374" indent="0">
              <a:buNone/>
              <a:defRPr sz="1400" b="1"/>
            </a:lvl2pPr>
            <a:lvl3pPr marL="642750" indent="0">
              <a:buNone/>
              <a:defRPr sz="1300" b="1"/>
            </a:lvl3pPr>
            <a:lvl4pPr marL="964124" indent="0">
              <a:buNone/>
              <a:defRPr sz="1100" b="1"/>
            </a:lvl4pPr>
            <a:lvl5pPr marL="1285500" indent="0">
              <a:buNone/>
              <a:defRPr sz="1100" b="1"/>
            </a:lvl5pPr>
            <a:lvl6pPr marL="1606877" indent="0">
              <a:buNone/>
              <a:defRPr sz="1100" b="1"/>
            </a:lvl6pPr>
            <a:lvl7pPr marL="1928250" indent="0">
              <a:buNone/>
              <a:defRPr sz="1100" b="1"/>
            </a:lvl7pPr>
            <a:lvl8pPr marL="2249626" indent="0">
              <a:buNone/>
              <a:defRPr sz="1100" b="1"/>
            </a:lvl8pPr>
            <a:lvl9pPr marL="2571001" indent="0">
              <a:buNone/>
              <a:defRPr sz="1100" b="1"/>
            </a:lvl9pPr>
          </a:lstStyle>
          <a:p>
            <a:pPr lvl="0"/>
            <a:r>
              <a:rPr lang="sv-SE" smtClean="0"/>
              <a:t>Klicka här för att ändra format på bakgrundstexten</a:t>
            </a:r>
          </a:p>
        </p:txBody>
      </p:sp>
      <p:sp>
        <p:nvSpPr>
          <p:cNvPr id="6" name="Platshållare för innehåll 5"/>
          <p:cNvSpPr>
            <a:spLocks noGrp="1"/>
          </p:cNvSpPr>
          <p:nvPr>
            <p:ph sz="quarter" idx="4"/>
          </p:nvPr>
        </p:nvSpPr>
        <p:spPr>
          <a:xfrm>
            <a:off x="4644555" y="2174379"/>
            <a:ext cx="4041799"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a:prstGeom prst="rect">
            <a:avLst/>
          </a:prstGeom>
        </p:spPr>
        <p:txBody>
          <a:bodyPr lIns="64274" tIns="32137" rIns="64274" bIns="32137"/>
          <a:lstStyle/>
          <a:p>
            <a:r>
              <a:rPr lang="sv-SE" smtClean="0"/>
              <a:t>Klicka här för att ändra format</a:t>
            </a:r>
            <a:endParaRPr lang="sv-SE"/>
          </a:p>
        </p:txBody>
      </p:sp>
    </p:spTree>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Tree>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652" y="273478"/>
            <a:ext cx="3008189" cy="1161975"/>
          </a:xfrm>
          <a:prstGeom prst="rect">
            <a:avLst/>
          </a:prstGeom>
        </p:spPr>
        <p:txBody>
          <a:bodyPr lIns="64274" tIns="32137" rIns="64274" bIns="32137" anchor="b"/>
          <a:lstStyle>
            <a:lvl1pPr algn="l">
              <a:defRPr sz="1400" b="1"/>
            </a:lvl1pPr>
          </a:lstStyle>
          <a:p>
            <a:r>
              <a:rPr lang="sv-SE" smtClean="0"/>
              <a:t>Klicka här för att ändra format</a:t>
            </a:r>
            <a:endParaRPr lang="sv-SE"/>
          </a:p>
        </p:txBody>
      </p:sp>
      <p:sp>
        <p:nvSpPr>
          <p:cNvPr id="3" name="Platshållare för innehåll 2"/>
          <p:cNvSpPr>
            <a:spLocks noGrp="1"/>
          </p:cNvSpPr>
          <p:nvPr>
            <p:ph idx="1"/>
          </p:nvPr>
        </p:nvSpPr>
        <p:spPr>
          <a:xfrm>
            <a:off x="3575224" y="273473"/>
            <a:ext cx="5111130" cy="5852294"/>
          </a:xfrm>
        </p:spPr>
        <p:txBody>
          <a:bodyPr/>
          <a:lstStyle>
            <a:lvl1pPr>
              <a:defRPr sz="2200"/>
            </a:lvl1pPr>
            <a:lvl2pPr>
              <a:defRPr sz="2000"/>
            </a:lvl2pPr>
            <a:lvl3pPr>
              <a:defRPr sz="1700"/>
            </a:lvl3pPr>
            <a:lvl4pPr>
              <a:defRPr sz="1400"/>
            </a:lvl4pPr>
            <a:lvl5pPr>
              <a:defRPr sz="1400"/>
            </a:lvl5pPr>
            <a:lvl6pPr>
              <a:defRPr sz="1400"/>
            </a:lvl6pPr>
            <a:lvl7pPr>
              <a:defRPr sz="1400"/>
            </a:lvl7pPr>
            <a:lvl8pPr>
              <a:defRPr sz="1400"/>
            </a:lvl8pPr>
            <a:lvl9pPr>
              <a:defRPr sz="14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text 3"/>
          <p:cNvSpPr>
            <a:spLocks noGrp="1"/>
          </p:cNvSpPr>
          <p:nvPr>
            <p:ph type="body" sz="half" idx="2"/>
          </p:nvPr>
        </p:nvSpPr>
        <p:spPr>
          <a:xfrm>
            <a:off x="457652" y="1435448"/>
            <a:ext cx="3008189" cy="4690318"/>
          </a:xfrm>
        </p:spPr>
        <p:txBody>
          <a:bodyPr/>
          <a:lstStyle>
            <a:lvl1pPr marL="0" indent="0">
              <a:buNone/>
              <a:defRPr sz="1000"/>
            </a:lvl1pPr>
            <a:lvl2pPr marL="321374" indent="0">
              <a:buNone/>
              <a:defRPr sz="800"/>
            </a:lvl2pPr>
            <a:lvl3pPr marL="642750" indent="0">
              <a:buNone/>
              <a:defRPr sz="700"/>
            </a:lvl3pPr>
            <a:lvl4pPr marL="964124" indent="0">
              <a:buNone/>
              <a:defRPr sz="600"/>
            </a:lvl4pPr>
            <a:lvl5pPr marL="1285500" indent="0">
              <a:buNone/>
              <a:defRPr sz="600"/>
            </a:lvl5pPr>
            <a:lvl6pPr marL="1606877" indent="0">
              <a:buNone/>
              <a:defRPr sz="600"/>
            </a:lvl6pPr>
            <a:lvl7pPr marL="1928250" indent="0">
              <a:buNone/>
              <a:defRPr sz="600"/>
            </a:lvl7pPr>
            <a:lvl8pPr marL="2249626" indent="0">
              <a:buNone/>
              <a:defRPr sz="600"/>
            </a:lvl8pPr>
            <a:lvl9pPr marL="2571001" indent="0">
              <a:buNone/>
              <a:defRPr sz="600"/>
            </a:lvl9pPr>
          </a:lstStyle>
          <a:p>
            <a:pPr lvl="0"/>
            <a:r>
              <a:rPr lang="sv-SE" smtClean="0"/>
              <a:t>Klicka här för att ändra format på bakgrundstexten</a:t>
            </a:r>
          </a:p>
        </p:txBody>
      </p:sp>
    </p:spTree>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640" y="4800824"/>
            <a:ext cx="5486177" cy="567035"/>
          </a:xfrm>
          <a:prstGeom prst="rect">
            <a:avLst/>
          </a:prstGeom>
        </p:spPr>
        <p:txBody>
          <a:bodyPr lIns="64274" tIns="32137" rIns="64274" bIns="32137" anchor="b"/>
          <a:lstStyle>
            <a:lvl1pPr algn="l">
              <a:defRPr sz="1400" b="1"/>
            </a:lvl1pPr>
          </a:lstStyle>
          <a:p>
            <a:r>
              <a:rPr lang="sv-SE" smtClean="0"/>
              <a:t>Klicka här för att ändra format</a:t>
            </a:r>
            <a:endParaRPr lang="sv-SE"/>
          </a:p>
        </p:txBody>
      </p:sp>
      <p:sp>
        <p:nvSpPr>
          <p:cNvPr id="3" name="Platshållare för bild 2"/>
          <p:cNvSpPr>
            <a:spLocks noGrp="1"/>
          </p:cNvSpPr>
          <p:nvPr>
            <p:ph type="pic" idx="1"/>
          </p:nvPr>
        </p:nvSpPr>
        <p:spPr>
          <a:xfrm>
            <a:off x="1792640" y="612800"/>
            <a:ext cx="5486177" cy="4114354"/>
          </a:xfrm>
        </p:spPr>
        <p:txBody>
          <a:bodyPr/>
          <a:lstStyle>
            <a:lvl1pPr marL="0" indent="0">
              <a:buNone/>
              <a:defRPr sz="2200"/>
            </a:lvl1pPr>
            <a:lvl2pPr marL="321374" indent="0">
              <a:buNone/>
              <a:defRPr sz="2000"/>
            </a:lvl2pPr>
            <a:lvl3pPr marL="642750" indent="0">
              <a:buNone/>
              <a:defRPr sz="1700"/>
            </a:lvl3pPr>
            <a:lvl4pPr marL="964124" indent="0">
              <a:buNone/>
              <a:defRPr sz="1400"/>
            </a:lvl4pPr>
            <a:lvl5pPr marL="1285500" indent="0">
              <a:buNone/>
              <a:defRPr sz="1400"/>
            </a:lvl5pPr>
            <a:lvl6pPr marL="1606877" indent="0">
              <a:buNone/>
              <a:defRPr sz="1400"/>
            </a:lvl6pPr>
            <a:lvl7pPr marL="1928250" indent="0">
              <a:buNone/>
              <a:defRPr sz="1400"/>
            </a:lvl7pPr>
            <a:lvl8pPr marL="2249626" indent="0">
              <a:buNone/>
              <a:defRPr sz="1400"/>
            </a:lvl8pPr>
            <a:lvl9pPr marL="2571001" indent="0">
              <a:buNone/>
              <a:defRPr sz="1400"/>
            </a:lvl9pPr>
          </a:lstStyle>
          <a:p>
            <a:pPr lvl="0"/>
            <a:r>
              <a:rPr lang="sv-SE" noProof="0" smtClean="0">
                <a:sym typeface="Palatino" charset="0"/>
              </a:rPr>
              <a:t>Klicka på ikonen för att lägga till en bild</a:t>
            </a:r>
          </a:p>
        </p:txBody>
      </p:sp>
      <p:sp>
        <p:nvSpPr>
          <p:cNvPr id="4" name="Platshållare för text 3"/>
          <p:cNvSpPr>
            <a:spLocks noGrp="1"/>
          </p:cNvSpPr>
          <p:nvPr>
            <p:ph type="body" sz="half" idx="2"/>
          </p:nvPr>
        </p:nvSpPr>
        <p:spPr>
          <a:xfrm>
            <a:off x="1792640" y="5367860"/>
            <a:ext cx="5486177" cy="804788"/>
          </a:xfrm>
        </p:spPr>
        <p:txBody>
          <a:bodyPr/>
          <a:lstStyle>
            <a:lvl1pPr marL="0" indent="0">
              <a:buNone/>
              <a:defRPr sz="1000"/>
            </a:lvl1pPr>
            <a:lvl2pPr marL="321374" indent="0">
              <a:buNone/>
              <a:defRPr sz="800"/>
            </a:lvl2pPr>
            <a:lvl3pPr marL="642750" indent="0">
              <a:buNone/>
              <a:defRPr sz="700"/>
            </a:lvl3pPr>
            <a:lvl4pPr marL="964124" indent="0">
              <a:buNone/>
              <a:defRPr sz="600"/>
            </a:lvl4pPr>
            <a:lvl5pPr marL="1285500" indent="0">
              <a:buNone/>
              <a:defRPr sz="600"/>
            </a:lvl5pPr>
            <a:lvl6pPr marL="1606877" indent="0">
              <a:buNone/>
              <a:defRPr sz="600"/>
            </a:lvl6pPr>
            <a:lvl7pPr marL="1928250" indent="0">
              <a:buNone/>
              <a:defRPr sz="600"/>
            </a:lvl7pPr>
            <a:lvl8pPr marL="2249626" indent="0">
              <a:buNone/>
              <a:defRPr sz="600"/>
            </a:lvl8pPr>
            <a:lvl9pPr marL="2571001" indent="0">
              <a:buNone/>
              <a:defRPr sz="600"/>
            </a:lvl9pPr>
          </a:lstStyle>
          <a:p>
            <a:pPr lvl="0"/>
            <a:r>
              <a:rPr lang="sv-SE" smtClean="0"/>
              <a:t>Klicka här för att ändra format på bakgrundstexten</a:t>
            </a:r>
          </a:p>
        </p:txBody>
      </p:sp>
    </p:spTree>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a:prstGeom prst="rect">
            <a:avLst/>
          </a:prstGeom>
        </p:spPr>
        <p:txBody>
          <a:bodyPr lIns="64274" tIns="32137" rIns="64274" bIns="32137"/>
          <a:lstStyle/>
          <a:p>
            <a:r>
              <a:rPr lang="sv-SE" smtClean="0"/>
              <a:t>Klicka här för att ändra format</a:t>
            </a:r>
            <a:endParaRPr lang="sv-SE"/>
          </a:p>
        </p:txBody>
      </p:sp>
      <p:sp>
        <p:nvSpPr>
          <p:cNvPr id="3" name="Platshållare för lodrät text 2"/>
          <p:cNvSpPr>
            <a:spLocks noGrp="1"/>
          </p:cNvSpPr>
          <p:nvPr>
            <p:ph type="body" orient="vert" idx="1"/>
          </p:nvPr>
        </p:nvSpPr>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Tree>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629177" y="274588"/>
            <a:ext cx="2057176" cy="6431607"/>
          </a:xfrm>
          <a:prstGeom prst="rect">
            <a:avLst/>
          </a:prstGeom>
        </p:spPr>
        <p:txBody>
          <a:bodyPr vert="eaVert" lIns="64274" tIns="32137" rIns="64274" bIns="32137"/>
          <a:lstStyle/>
          <a:p>
            <a:r>
              <a:rPr lang="sv-SE" smtClean="0"/>
              <a:t>Klicka här för att ändra format</a:t>
            </a:r>
            <a:endParaRPr lang="sv-SE"/>
          </a:p>
        </p:txBody>
      </p:sp>
      <p:sp>
        <p:nvSpPr>
          <p:cNvPr id="3" name="Platshållare för lodrät text 2"/>
          <p:cNvSpPr>
            <a:spLocks noGrp="1"/>
          </p:cNvSpPr>
          <p:nvPr>
            <p:ph type="body" orient="vert" idx="1"/>
          </p:nvPr>
        </p:nvSpPr>
        <p:spPr>
          <a:xfrm>
            <a:off x="457647" y="274588"/>
            <a:ext cx="6064374" cy="6431607"/>
          </a:xfrm>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354" y="2130848"/>
            <a:ext cx="7773293" cy="1470049"/>
          </a:xfrm>
          <a:prstGeom prst="rect">
            <a:avLst/>
          </a:prstGeom>
        </p:spPr>
        <p:txBody>
          <a:bodyPr lIns="64270" tIns="32135" rIns="64270" bIns="32135"/>
          <a:lstStyle/>
          <a:p>
            <a:r>
              <a:rPr lang="sv-SE" smtClean="0"/>
              <a:t>Klicka här för att ändra format</a:t>
            </a:r>
            <a:endParaRPr lang="sv-SE"/>
          </a:p>
        </p:txBody>
      </p:sp>
      <p:sp>
        <p:nvSpPr>
          <p:cNvPr id="3" name="Underrubrik 2"/>
          <p:cNvSpPr>
            <a:spLocks noGrp="1"/>
          </p:cNvSpPr>
          <p:nvPr>
            <p:ph type="subTitle" idx="1"/>
          </p:nvPr>
        </p:nvSpPr>
        <p:spPr>
          <a:xfrm>
            <a:off x="1371824" y="3886653"/>
            <a:ext cx="6400354" cy="1752451"/>
          </a:xfrm>
        </p:spPr>
        <p:txBody>
          <a:bodyPr/>
          <a:lstStyle>
            <a:lvl1pPr marL="0" indent="0" algn="ctr">
              <a:buNone/>
              <a:defRPr/>
            </a:lvl1pPr>
            <a:lvl2pPr marL="321357" indent="0" algn="ctr">
              <a:buNone/>
              <a:defRPr/>
            </a:lvl2pPr>
            <a:lvl3pPr marL="642717" indent="0" algn="ctr">
              <a:buNone/>
              <a:defRPr/>
            </a:lvl3pPr>
            <a:lvl4pPr marL="964075" indent="0" algn="ctr">
              <a:buNone/>
              <a:defRPr/>
            </a:lvl4pPr>
            <a:lvl5pPr marL="1285434" indent="0" algn="ctr">
              <a:buNone/>
              <a:defRPr/>
            </a:lvl5pPr>
            <a:lvl6pPr marL="1606794" indent="0" algn="ctr">
              <a:buNone/>
              <a:defRPr/>
            </a:lvl6pPr>
            <a:lvl7pPr marL="1928151" indent="0" algn="ctr">
              <a:buNone/>
              <a:defRPr/>
            </a:lvl7pPr>
            <a:lvl8pPr marL="2249511" indent="0" algn="ctr">
              <a:buNone/>
              <a:defRPr/>
            </a:lvl8pPr>
            <a:lvl9pPr marL="2570870" indent="0" algn="ctr">
              <a:buNone/>
              <a:defRPr/>
            </a:lvl9pPr>
          </a:lstStyle>
          <a:p>
            <a:r>
              <a:rPr lang="sv-SE" smtClean="0"/>
              <a:t>Klicka här för att ändra format på underrubrik i bakgrunden</a:t>
            </a:r>
            <a:endParaRPr lang="sv-SE"/>
          </a:p>
        </p:txBody>
      </p:sp>
    </p:spTree>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a:prstGeom prst="rect">
            <a:avLst/>
          </a:prstGeom>
        </p:spPr>
        <p:txBody>
          <a:bodyPr lIns="64270" tIns="32135" rIns="64270" bIns="32135"/>
          <a:lstStyle/>
          <a:p>
            <a:r>
              <a:rPr lang="sv-SE" smtClean="0"/>
              <a:t>Klicka här för att ändra format</a:t>
            </a:r>
            <a:endParaRPr lang="sv-SE"/>
          </a:p>
        </p:txBody>
      </p:sp>
      <p:sp>
        <p:nvSpPr>
          <p:cNvPr id="3" name="Platshållare för innehåll 2"/>
          <p:cNvSpPr>
            <a:spLocks noGrp="1"/>
          </p:cNvSpPr>
          <p:nvPr>
            <p:ph idx="1"/>
          </p:nvPr>
        </p:nvSpPr>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189" y="4406802"/>
            <a:ext cx="7772176" cy="1361777"/>
          </a:xfrm>
          <a:prstGeom prst="rect">
            <a:avLst/>
          </a:prstGeom>
        </p:spPr>
        <p:txBody>
          <a:bodyPr lIns="64270" tIns="32135" rIns="64270" bIns="32135" anchor="t"/>
          <a:lstStyle>
            <a:lvl1pPr algn="l">
              <a:defRPr sz="2800" b="1" cap="all"/>
            </a:lvl1pPr>
          </a:lstStyle>
          <a:p>
            <a:r>
              <a:rPr lang="sv-SE" smtClean="0"/>
              <a:t>Klicka här för att ändra format</a:t>
            </a:r>
            <a:endParaRPr lang="sv-SE"/>
          </a:p>
        </p:txBody>
      </p:sp>
      <p:sp>
        <p:nvSpPr>
          <p:cNvPr id="3" name="Platshållare för text 2"/>
          <p:cNvSpPr>
            <a:spLocks noGrp="1"/>
          </p:cNvSpPr>
          <p:nvPr>
            <p:ph type="body" idx="1"/>
          </p:nvPr>
        </p:nvSpPr>
        <p:spPr>
          <a:xfrm>
            <a:off x="722189" y="2906613"/>
            <a:ext cx="7772176" cy="1500188"/>
          </a:xfrm>
        </p:spPr>
        <p:txBody>
          <a:bodyPr anchor="b"/>
          <a:lstStyle>
            <a:lvl1pPr marL="0" indent="0">
              <a:buNone/>
              <a:defRPr sz="1400"/>
            </a:lvl1pPr>
            <a:lvl2pPr marL="321357" indent="0">
              <a:buNone/>
              <a:defRPr sz="1300"/>
            </a:lvl2pPr>
            <a:lvl3pPr marL="642717" indent="0">
              <a:buNone/>
              <a:defRPr sz="1100"/>
            </a:lvl3pPr>
            <a:lvl4pPr marL="964075" indent="0">
              <a:buNone/>
              <a:defRPr sz="1000"/>
            </a:lvl4pPr>
            <a:lvl5pPr marL="1285434" indent="0">
              <a:buNone/>
              <a:defRPr sz="1000"/>
            </a:lvl5pPr>
            <a:lvl6pPr marL="1606794" indent="0">
              <a:buNone/>
              <a:defRPr sz="1000"/>
            </a:lvl6pPr>
            <a:lvl7pPr marL="1928151" indent="0">
              <a:buNone/>
              <a:defRPr sz="1000"/>
            </a:lvl7pPr>
            <a:lvl8pPr marL="2249511" indent="0">
              <a:buNone/>
              <a:defRPr sz="1000"/>
            </a:lvl8pPr>
            <a:lvl9pPr marL="2570870" indent="0">
              <a:buNone/>
              <a:defRPr sz="1000"/>
            </a:lvl9pPr>
          </a:lstStyle>
          <a:p>
            <a:pPr lvl="0"/>
            <a:r>
              <a:rPr lang="sv-SE" smtClean="0"/>
              <a:t>Klicka här för att ändra format på bakgrundstexten</a:t>
            </a:r>
          </a:p>
        </p:txBody>
      </p:sp>
    </p:spTree>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a:prstGeom prst="rect">
            <a:avLst/>
          </a:prstGeom>
        </p:spPr>
        <p:txBody>
          <a:bodyPr lIns="64270" tIns="32135" rIns="64270" bIns="32135"/>
          <a:lstStyle/>
          <a:p>
            <a:r>
              <a:rPr lang="sv-SE" smtClean="0"/>
              <a:t>Klicka här för att ändra format</a:t>
            </a:r>
            <a:endParaRPr lang="sv-SE"/>
          </a:p>
        </p:txBody>
      </p:sp>
      <p:sp>
        <p:nvSpPr>
          <p:cNvPr id="3" name="Platshållare för innehåll 2"/>
          <p:cNvSpPr>
            <a:spLocks noGrp="1"/>
          </p:cNvSpPr>
          <p:nvPr>
            <p:ph sz="half" idx="1"/>
          </p:nvPr>
        </p:nvSpPr>
        <p:spPr>
          <a:xfrm>
            <a:off x="1696641" y="5357812"/>
            <a:ext cx="2803922" cy="1348383"/>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half" idx="2"/>
          </p:nvPr>
        </p:nvSpPr>
        <p:spPr>
          <a:xfrm>
            <a:off x="4607719" y="5357812"/>
            <a:ext cx="2803922" cy="1348383"/>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a:prstGeom prst="rect">
            <a:avLst/>
          </a:prstGeom>
        </p:spPr>
        <p:txBody>
          <a:bodyPr lIns="64270" tIns="32135" rIns="64270" bIns="32135"/>
          <a:lstStyle>
            <a:lvl1pPr>
              <a:defRPr/>
            </a:lvl1pPr>
          </a:lstStyle>
          <a:p>
            <a:r>
              <a:rPr lang="sv-SE" smtClean="0"/>
              <a:t>Klicka här för att ändra format</a:t>
            </a:r>
            <a:endParaRPr lang="sv-SE"/>
          </a:p>
        </p:txBody>
      </p:sp>
      <p:sp>
        <p:nvSpPr>
          <p:cNvPr id="3" name="Platshållare för text 2"/>
          <p:cNvSpPr>
            <a:spLocks noGrp="1"/>
          </p:cNvSpPr>
          <p:nvPr>
            <p:ph type="body" idx="1"/>
          </p:nvPr>
        </p:nvSpPr>
        <p:spPr>
          <a:xfrm>
            <a:off x="457647" y="1534791"/>
            <a:ext cx="4039568" cy="639589"/>
          </a:xfrm>
        </p:spPr>
        <p:txBody>
          <a:bodyPr anchor="b"/>
          <a:lstStyle>
            <a:lvl1pPr marL="0" indent="0">
              <a:buNone/>
              <a:defRPr sz="1700" b="1"/>
            </a:lvl1pPr>
            <a:lvl2pPr marL="321357" indent="0">
              <a:buNone/>
              <a:defRPr sz="1400" b="1"/>
            </a:lvl2pPr>
            <a:lvl3pPr marL="642717" indent="0">
              <a:buNone/>
              <a:defRPr sz="1300" b="1"/>
            </a:lvl3pPr>
            <a:lvl4pPr marL="964075" indent="0">
              <a:buNone/>
              <a:defRPr sz="1100" b="1"/>
            </a:lvl4pPr>
            <a:lvl5pPr marL="1285434" indent="0">
              <a:buNone/>
              <a:defRPr sz="1100" b="1"/>
            </a:lvl5pPr>
            <a:lvl6pPr marL="1606794" indent="0">
              <a:buNone/>
              <a:defRPr sz="1100" b="1"/>
            </a:lvl6pPr>
            <a:lvl7pPr marL="1928151" indent="0">
              <a:buNone/>
              <a:defRPr sz="1100" b="1"/>
            </a:lvl7pPr>
            <a:lvl8pPr marL="2249511" indent="0">
              <a:buNone/>
              <a:defRPr sz="1100" b="1"/>
            </a:lvl8pPr>
            <a:lvl9pPr marL="2570870" indent="0">
              <a:buNone/>
              <a:defRPr sz="1100" b="1"/>
            </a:lvl9pPr>
          </a:lstStyle>
          <a:p>
            <a:pPr lvl="0"/>
            <a:r>
              <a:rPr lang="sv-SE" smtClean="0"/>
              <a:t>Klicka här för att ändra format på bakgrundstexten</a:t>
            </a:r>
          </a:p>
        </p:txBody>
      </p:sp>
      <p:sp>
        <p:nvSpPr>
          <p:cNvPr id="4" name="Platshållare för innehåll 3"/>
          <p:cNvSpPr>
            <a:spLocks noGrp="1"/>
          </p:cNvSpPr>
          <p:nvPr>
            <p:ph sz="half" idx="2"/>
          </p:nvPr>
        </p:nvSpPr>
        <p:spPr>
          <a:xfrm>
            <a:off x="457647" y="2174379"/>
            <a:ext cx="4039568"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text 4"/>
          <p:cNvSpPr>
            <a:spLocks noGrp="1"/>
          </p:cNvSpPr>
          <p:nvPr>
            <p:ph type="body" sz="quarter" idx="3"/>
          </p:nvPr>
        </p:nvSpPr>
        <p:spPr>
          <a:xfrm>
            <a:off x="4644555" y="1534791"/>
            <a:ext cx="4041799" cy="639589"/>
          </a:xfrm>
        </p:spPr>
        <p:txBody>
          <a:bodyPr anchor="b"/>
          <a:lstStyle>
            <a:lvl1pPr marL="0" indent="0">
              <a:buNone/>
              <a:defRPr sz="1700" b="1"/>
            </a:lvl1pPr>
            <a:lvl2pPr marL="321357" indent="0">
              <a:buNone/>
              <a:defRPr sz="1400" b="1"/>
            </a:lvl2pPr>
            <a:lvl3pPr marL="642717" indent="0">
              <a:buNone/>
              <a:defRPr sz="1300" b="1"/>
            </a:lvl3pPr>
            <a:lvl4pPr marL="964075" indent="0">
              <a:buNone/>
              <a:defRPr sz="1100" b="1"/>
            </a:lvl4pPr>
            <a:lvl5pPr marL="1285434" indent="0">
              <a:buNone/>
              <a:defRPr sz="1100" b="1"/>
            </a:lvl5pPr>
            <a:lvl6pPr marL="1606794" indent="0">
              <a:buNone/>
              <a:defRPr sz="1100" b="1"/>
            </a:lvl6pPr>
            <a:lvl7pPr marL="1928151" indent="0">
              <a:buNone/>
              <a:defRPr sz="1100" b="1"/>
            </a:lvl7pPr>
            <a:lvl8pPr marL="2249511" indent="0">
              <a:buNone/>
              <a:defRPr sz="1100" b="1"/>
            </a:lvl8pPr>
            <a:lvl9pPr marL="2570870" indent="0">
              <a:buNone/>
              <a:defRPr sz="1100" b="1"/>
            </a:lvl9pPr>
          </a:lstStyle>
          <a:p>
            <a:pPr lvl="0"/>
            <a:r>
              <a:rPr lang="sv-SE" smtClean="0"/>
              <a:t>Klicka här för att ändra format på bakgrundstexten</a:t>
            </a:r>
          </a:p>
        </p:txBody>
      </p:sp>
      <p:sp>
        <p:nvSpPr>
          <p:cNvPr id="6" name="Platshållare för innehåll 5"/>
          <p:cNvSpPr>
            <a:spLocks noGrp="1"/>
          </p:cNvSpPr>
          <p:nvPr>
            <p:ph sz="quarter" idx="4"/>
          </p:nvPr>
        </p:nvSpPr>
        <p:spPr>
          <a:xfrm>
            <a:off x="4644555" y="2174379"/>
            <a:ext cx="4041799"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a:prstGeom prst="rect">
            <a:avLst/>
          </a:prstGeom>
        </p:spPr>
        <p:txBody>
          <a:bodyPr lIns="64270" tIns="32135" rIns="64270" bIns="32135"/>
          <a:lstStyle/>
          <a:p>
            <a:r>
              <a:rPr lang="sv-SE" smtClean="0"/>
              <a:t>Klicka här för att ändra format</a:t>
            </a:r>
            <a:endParaRPr lang="sv-SE"/>
          </a:p>
        </p:txBody>
      </p:sp>
    </p:spTree>
  </p:cSld>
  <p:clrMapOvr>
    <a:masterClrMapping/>
  </p:clrMapOv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Tree>
  </p:cSld>
  <p:clrMapOvr>
    <a:masterClrMapping/>
  </p:clrMapOv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653" y="273479"/>
            <a:ext cx="3008189" cy="1161975"/>
          </a:xfrm>
          <a:prstGeom prst="rect">
            <a:avLst/>
          </a:prstGeom>
        </p:spPr>
        <p:txBody>
          <a:bodyPr lIns="64270" tIns="32135" rIns="64270" bIns="32135" anchor="b"/>
          <a:lstStyle>
            <a:lvl1pPr algn="l">
              <a:defRPr sz="1400" b="1"/>
            </a:lvl1pPr>
          </a:lstStyle>
          <a:p>
            <a:r>
              <a:rPr lang="sv-SE" smtClean="0"/>
              <a:t>Klicka här för att ändra format</a:t>
            </a:r>
            <a:endParaRPr lang="sv-SE"/>
          </a:p>
        </p:txBody>
      </p:sp>
      <p:sp>
        <p:nvSpPr>
          <p:cNvPr id="3" name="Platshållare för innehåll 2"/>
          <p:cNvSpPr>
            <a:spLocks noGrp="1"/>
          </p:cNvSpPr>
          <p:nvPr>
            <p:ph idx="1"/>
          </p:nvPr>
        </p:nvSpPr>
        <p:spPr>
          <a:xfrm>
            <a:off x="3575224" y="273473"/>
            <a:ext cx="5111130" cy="5852294"/>
          </a:xfrm>
        </p:spPr>
        <p:txBody>
          <a:bodyPr/>
          <a:lstStyle>
            <a:lvl1pPr>
              <a:defRPr sz="2200"/>
            </a:lvl1pPr>
            <a:lvl2pPr>
              <a:defRPr sz="2000"/>
            </a:lvl2pPr>
            <a:lvl3pPr>
              <a:defRPr sz="1700"/>
            </a:lvl3pPr>
            <a:lvl4pPr>
              <a:defRPr sz="1400"/>
            </a:lvl4pPr>
            <a:lvl5pPr>
              <a:defRPr sz="1400"/>
            </a:lvl5pPr>
            <a:lvl6pPr>
              <a:defRPr sz="1400"/>
            </a:lvl6pPr>
            <a:lvl7pPr>
              <a:defRPr sz="1400"/>
            </a:lvl7pPr>
            <a:lvl8pPr>
              <a:defRPr sz="1400"/>
            </a:lvl8pPr>
            <a:lvl9pPr>
              <a:defRPr sz="14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text 3"/>
          <p:cNvSpPr>
            <a:spLocks noGrp="1"/>
          </p:cNvSpPr>
          <p:nvPr>
            <p:ph type="body" sz="half" idx="2"/>
          </p:nvPr>
        </p:nvSpPr>
        <p:spPr>
          <a:xfrm>
            <a:off x="457653" y="1435448"/>
            <a:ext cx="3008189" cy="4690318"/>
          </a:xfrm>
        </p:spPr>
        <p:txBody>
          <a:bodyPr/>
          <a:lstStyle>
            <a:lvl1pPr marL="0" indent="0">
              <a:buNone/>
              <a:defRPr sz="1000"/>
            </a:lvl1pPr>
            <a:lvl2pPr marL="321357" indent="0">
              <a:buNone/>
              <a:defRPr sz="800"/>
            </a:lvl2pPr>
            <a:lvl3pPr marL="642717" indent="0">
              <a:buNone/>
              <a:defRPr sz="700"/>
            </a:lvl3pPr>
            <a:lvl4pPr marL="964075" indent="0">
              <a:buNone/>
              <a:defRPr sz="600"/>
            </a:lvl4pPr>
            <a:lvl5pPr marL="1285434" indent="0">
              <a:buNone/>
              <a:defRPr sz="600"/>
            </a:lvl5pPr>
            <a:lvl6pPr marL="1606794" indent="0">
              <a:buNone/>
              <a:defRPr sz="600"/>
            </a:lvl6pPr>
            <a:lvl7pPr marL="1928151" indent="0">
              <a:buNone/>
              <a:defRPr sz="600"/>
            </a:lvl7pPr>
            <a:lvl8pPr marL="2249511" indent="0">
              <a:buNone/>
              <a:defRPr sz="600"/>
            </a:lvl8pPr>
            <a:lvl9pPr marL="2570870" indent="0">
              <a:buNone/>
              <a:defRPr sz="600"/>
            </a:lvl9pPr>
          </a:lstStyle>
          <a:p>
            <a:pPr lvl="0"/>
            <a:r>
              <a:rPr lang="sv-SE" smtClean="0"/>
              <a:t>Klicka här för att ändra format på bakgrundstexten</a:t>
            </a:r>
          </a:p>
        </p:txBody>
      </p:sp>
    </p:spTree>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641" y="4800824"/>
            <a:ext cx="5486177" cy="567035"/>
          </a:xfrm>
          <a:prstGeom prst="rect">
            <a:avLst/>
          </a:prstGeom>
        </p:spPr>
        <p:txBody>
          <a:bodyPr lIns="64270" tIns="32135" rIns="64270" bIns="32135" anchor="b"/>
          <a:lstStyle>
            <a:lvl1pPr algn="l">
              <a:defRPr sz="1400" b="1"/>
            </a:lvl1pPr>
          </a:lstStyle>
          <a:p>
            <a:r>
              <a:rPr lang="sv-SE" smtClean="0"/>
              <a:t>Klicka här för att ändra format</a:t>
            </a:r>
            <a:endParaRPr lang="sv-SE"/>
          </a:p>
        </p:txBody>
      </p:sp>
      <p:sp>
        <p:nvSpPr>
          <p:cNvPr id="3" name="Platshållare för bild 2"/>
          <p:cNvSpPr>
            <a:spLocks noGrp="1"/>
          </p:cNvSpPr>
          <p:nvPr>
            <p:ph type="pic" idx="1"/>
          </p:nvPr>
        </p:nvSpPr>
        <p:spPr>
          <a:xfrm>
            <a:off x="1792641" y="612800"/>
            <a:ext cx="5486177" cy="4114354"/>
          </a:xfrm>
        </p:spPr>
        <p:txBody>
          <a:bodyPr/>
          <a:lstStyle>
            <a:lvl1pPr marL="0" indent="0">
              <a:buNone/>
              <a:defRPr sz="2200"/>
            </a:lvl1pPr>
            <a:lvl2pPr marL="321357" indent="0">
              <a:buNone/>
              <a:defRPr sz="2000"/>
            </a:lvl2pPr>
            <a:lvl3pPr marL="642717" indent="0">
              <a:buNone/>
              <a:defRPr sz="1700"/>
            </a:lvl3pPr>
            <a:lvl4pPr marL="964075" indent="0">
              <a:buNone/>
              <a:defRPr sz="1400"/>
            </a:lvl4pPr>
            <a:lvl5pPr marL="1285434" indent="0">
              <a:buNone/>
              <a:defRPr sz="1400"/>
            </a:lvl5pPr>
            <a:lvl6pPr marL="1606794" indent="0">
              <a:buNone/>
              <a:defRPr sz="1400"/>
            </a:lvl6pPr>
            <a:lvl7pPr marL="1928151" indent="0">
              <a:buNone/>
              <a:defRPr sz="1400"/>
            </a:lvl7pPr>
            <a:lvl8pPr marL="2249511" indent="0">
              <a:buNone/>
              <a:defRPr sz="1400"/>
            </a:lvl8pPr>
            <a:lvl9pPr marL="2570870" indent="0">
              <a:buNone/>
              <a:defRPr sz="1400"/>
            </a:lvl9pPr>
          </a:lstStyle>
          <a:p>
            <a:pPr lvl="0"/>
            <a:r>
              <a:rPr lang="sv-SE" noProof="0" smtClean="0">
                <a:sym typeface="Palatino" charset="0"/>
              </a:rPr>
              <a:t>Klicka på ikonen för att lägga till en bild</a:t>
            </a:r>
          </a:p>
        </p:txBody>
      </p:sp>
      <p:sp>
        <p:nvSpPr>
          <p:cNvPr id="4" name="Platshållare för text 3"/>
          <p:cNvSpPr>
            <a:spLocks noGrp="1"/>
          </p:cNvSpPr>
          <p:nvPr>
            <p:ph type="body" sz="half" idx="2"/>
          </p:nvPr>
        </p:nvSpPr>
        <p:spPr>
          <a:xfrm>
            <a:off x="1792641" y="5367860"/>
            <a:ext cx="5486177" cy="804788"/>
          </a:xfrm>
        </p:spPr>
        <p:txBody>
          <a:bodyPr/>
          <a:lstStyle>
            <a:lvl1pPr marL="0" indent="0">
              <a:buNone/>
              <a:defRPr sz="1000"/>
            </a:lvl1pPr>
            <a:lvl2pPr marL="321357" indent="0">
              <a:buNone/>
              <a:defRPr sz="800"/>
            </a:lvl2pPr>
            <a:lvl3pPr marL="642717" indent="0">
              <a:buNone/>
              <a:defRPr sz="700"/>
            </a:lvl3pPr>
            <a:lvl4pPr marL="964075" indent="0">
              <a:buNone/>
              <a:defRPr sz="600"/>
            </a:lvl4pPr>
            <a:lvl5pPr marL="1285434" indent="0">
              <a:buNone/>
              <a:defRPr sz="600"/>
            </a:lvl5pPr>
            <a:lvl6pPr marL="1606794" indent="0">
              <a:buNone/>
              <a:defRPr sz="600"/>
            </a:lvl6pPr>
            <a:lvl7pPr marL="1928151" indent="0">
              <a:buNone/>
              <a:defRPr sz="600"/>
            </a:lvl7pPr>
            <a:lvl8pPr marL="2249511" indent="0">
              <a:buNone/>
              <a:defRPr sz="600"/>
            </a:lvl8pPr>
            <a:lvl9pPr marL="2570870" indent="0">
              <a:buNone/>
              <a:defRPr sz="600"/>
            </a:lvl9pPr>
          </a:lstStyle>
          <a:p>
            <a:pPr lvl="0"/>
            <a:r>
              <a:rPr lang="sv-SE" smtClean="0"/>
              <a:t>Klicka här för att ändra format på bakgrundstexten</a:t>
            </a: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Tree>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a:prstGeom prst="rect">
            <a:avLst/>
          </a:prstGeom>
        </p:spPr>
        <p:txBody>
          <a:bodyPr lIns="64270" tIns="32135" rIns="64270" bIns="32135"/>
          <a:lstStyle/>
          <a:p>
            <a:r>
              <a:rPr lang="sv-SE" smtClean="0"/>
              <a:t>Klicka här för att ändra format</a:t>
            </a:r>
            <a:endParaRPr lang="sv-SE"/>
          </a:p>
        </p:txBody>
      </p:sp>
      <p:sp>
        <p:nvSpPr>
          <p:cNvPr id="3" name="Platshållare för lodrät text 2"/>
          <p:cNvSpPr>
            <a:spLocks noGrp="1"/>
          </p:cNvSpPr>
          <p:nvPr>
            <p:ph type="body" orient="vert" idx="1"/>
          </p:nvPr>
        </p:nvSpPr>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629177" y="274588"/>
            <a:ext cx="2057176" cy="6431607"/>
          </a:xfrm>
          <a:prstGeom prst="rect">
            <a:avLst/>
          </a:prstGeom>
        </p:spPr>
        <p:txBody>
          <a:bodyPr vert="eaVert" lIns="64270" tIns="32135" rIns="64270" bIns="32135"/>
          <a:lstStyle/>
          <a:p>
            <a:r>
              <a:rPr lang="sv-SE" smtClean="0"/>
              <a:t>Klicka här för att ändra format</a:t>
            </a:r>
            <a:endParaRPr lang="sv-SE"/>
          </a:p>
        </p:txBody>
      </p:sp>
      <p:sp>
        <p:nvSpPr>
          <p:cNvPr id="3" name="Platshållare för lodrät text 2"/>
          <p:cNvSpPr>
            <a:spLocks noGrp="1"/>
          </p:cNvSpPr>
          <p:nvPr>
            <p:ph type="body" orient="vert" idx="1"/>
          </p:nvPr>
        </p:nvSpPr>
        <p:spPr>
          <a:xfrm>
            <a:off x="457647" y="274588"/>
            <a:ext cx="6064374" cy="6431607"/>
          </a:xfrm>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354" y="2130848"/>
            <a:ext cx="7773293" cy="1470049"/>
          </a:xfrm>
          <a:prstGeom prst="rect">
            <a:avLst/>
          </a:prstGeom>
        </p:spPr>
        <p:txBody>
          <a:bodyPr lIns="64267" tIns="32133" rIns="64267" bIns="32133"/>
          <a:lstStyle/>
          <a:p>
            <a:r>
              <a:rPr lang="sv-SE" smtClean="0"/>
              <a:t>Klicka här för att ändra format</a:t>
            </a:r>
            <a:endParaRPr lang="sv-SE"/>
          </a:p>
        </p:txBody>
      </p:sp>
      <p:sp>
        <p:nvSpPr>
          <p:cNvPr id="3" name="Underrubrik 2"/>
          <p:cNvSpPr>
            <a:spLocks noGrp="1"/>
          </p:cNvSpPr>
          <p:nvPr>
            <p:ph type="subTitle" idx="1"/>
          </p:nvPr>
        </p:nvSpPr>
        <p:spPr>
          <a:xfrm>
            <a:off x="1371824" y="3886654"/>
            <a:ext cx="6400354" cy="1752451"/>
          </a:xfrm>
        </p:spPr>
        <p:txBody>
          <a:bodyPr/>
          <a:lstStyle>
            <a:lvl1pPr marL="0" indent="0" algn="ctr">
              <a:buNone/>
              <a:defRPr/>
            </a:lvl1pPr>
            <a:lvl2pPr marL="321341" indent="0" algn="ctr">
              <a:buNone/>
              <a:defRPr/>
            </a:lvl2pPr>
            <a:lvl3pPr marL="642684" indent="0" algn="ctr">
              <a:buNone/>
              <a:defRPr/>
            </a:lvl3pPr>
            <a:lvl4pPr marL="964025" indent="0" algn="ctr">
              <a:buNone/>
              <a:defRPr/>
            </a:lvl4pPr>
            <a:lvl5pPr marL="1285368" indent="0" algn="ctr">
              <a:buNone/>
              <a:defRPr/>
            </a:lvl5pPr>
            <a:lvl6pPr marL="1606711" indent="0" algn="ctr">
              <a:buNone/>
              <a:defRPr/>
            </a:lvl6pPr>
            <a:lvl7pPr marL="1928052" indent="0" algn="ctr">
              <a:buNone/>
              <a:defRPr/>
            </a:lvl7pPr>
            <a:lvl8pPr marL="2249396" indent="0" algn="ctr">
              <a:buNone/>
              <a:defRPr/>
            </a:lvl8pPr>
            <a:lvl9pPr marL="2570738" indent="0" algn="ctr">
              <a:buNone/>
              <a:defRPr/>
            </a:lvl9pPr>
          </a:lstStyle>
          <a:p>
            <a:r>
              <a:rPr lang="sv-SE" smtClean="0"/>
              <a:t>Klicka här för att ändra format på underrubrik i bakgrunden</a:t>
            </a:r>
            <a:endParaRPr lang="sv-SE"/>
          </a:p>
        </p:txBody>
      </p:sp>
    </p:spTree>
  </p:cSld>
  <p:clrMapOvr>
    <a:masterClrMapping/>
  </p:clrMapOvr>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a:prstGeom prst="rect">
            <a:avLst/>
          </a:prstGeom>
        </p:spPr>
        <p:txBody>
          <a:bodyPr lIns="64267" tIns="32133" rIns="64267" bIns="32133"/>
          <a:lstStyle/>
          <a:p>
            <a:r>
              <a:rPr lang="sv-SE" smtClean="0"/>
              <a:t>Klicka här för att ändra format</a:t>
            </a:r>
            <a:endParaRPr lang="sv-SE"/>
          </a:p>
        </p:txBody>
      </p:sp>
      <p:sp>
        <p:nvSpPr>
          <p:cNvPr id="3" name="Platshållare för innehåll 2"/>
          <p:cNvSpPr>
            <a:spLocks noGrp="1"/>
          </p:cNvSpPr>
          <p:nvPr>
            <p:ph idx="1"/>
          </p:nvPr>
        </p:nvSpPr>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189" y="4406802"/>
            <a:ext cx="7772176" cy="1361777"/>
          </a:xfrm>
          <a:prstGeom prst="rect">
            <a:avLst/>
          </a:prstGeom>
        </p:spPr>
        <p:txBody>
          <a:bodyPr lIns="64267" tIns="32133" rIns="64267" bIns="32133" anchor="t"/>
          <a:lstStyle>
            <a:lvl1pPr algn="l">
              <a:defRPr sz="2800" b="1" cap="all"/>
            </a:lvl1pPr>
          </a:lstStyle>
          <a:p>
            <a:r>
              <a:rPr lang="sv-SE" smtClean="0"/>
              <a:t>Klicka här för att ändra format</a:t>
            </a:r>
            <a:endParaRPr lang="sv-SE"/>
          </a:p>
        </p:txBody>
      </p:sp>
      <p:sp>
        <p:nvSpPr>
          <p:cNvPr id="3" name="Platshållare för text 2"/>
          <p:cNvSpPr>
            <a:spLocks noGrp="1"/>
          </p:cNvSpPr>
          <p:nvPr>
            <p:ph type="body" idx="1"/>
          </p:nvPr>
        </p:nvSpPr>
        <p:spPr>
          <a:xfrm>
            <a:off x="722189" y="2906613"/>
            <a:ext cx="7772176" cy="1500188"/>
          </a:xfrm>
        </p:spPr>
        <p:txBody>
          <a:bodyPr anchor="b"/>
          <a:lstStyle>
            <a:lvl1pPr marL="0" indent="0">
              <a:buNone/>
              <a:defRPr sz="1400"/>
            </a:lvl1pPr>
            <a:lvl2pPr marL="321341" indent="0">
              <a:buNone/>
              <a:defRPr sz="1300"/>
            </a:lvl2pPr>
            <a:lvl3pPr marL="642684" indent="0">
              <a:buNone/>
              <a:defRPr sz="1100"/>
            </a:lvl3pPr>
            <a:lvl4pPr marL="964025" indent="0">
              <a:buNone/>
              <a:defRPr sz="1000"/>
            </a:lvl4pPr>
            <a:lvl5pPr marL="1285368" indent="0">
              <a:buNone/>
              <a:defRPr sz="1000"/>
            </a:lvl5pPr>
            <a:lvl6pPr marL="1606711" indent="0">
              <a:buNone/>
              <a:defRPr sz="1000"/>
            </a:lvl6pPr>
            <a:lvl7pPr marL="1928052" indent="0">
              <a:buNone/>
              <a:defRPr sz="1000"/>
            </a:lvl7pPr>
            <a:lvl8pPr marL="2249396" indent="0">
              <a:buNone/>
              <a:defRPr sz="1000"/>
            </a:lvl8pPr>
            <a:lvl9pPr marL="2570738" indent="0">
              <a:buNone/>
              <a:defRPr sz="1000"/>
            </a:lvl9pPr>
          </a:lstStyle>
          <a:p>
            <a:pPr lvl="0"/>
            <a:r>
              <a:rPr lang="sv-SE" smtClean="0"/>
              <a:t>Klicka här för att ändra format på bakgrundstexten</a:t>
            </a:r>
          </a:p>
        </p:txBody>
      </p:sp>
    </p:spTree>
  </p:cSld>
  <p:clrMapOvr>
    <a:masterClrMapping/>
  </p:clrMapOvr>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a:prstGeom prst="rect">
            <a:avLst/>
          </a:prstGeom>
        </p:spPr>
        <p:txBody>
          <a:bodyPr lIns="64267" tIns="32133" rIns="64267" bIns="32133"/>
          <a:lstStyle/>
          <a:p>
            <a:r>
              <a:rPr lang="sv-SE" smtClean="0"/>
              <a:t>Klicka här för att ändra format</a:t>
            </a:r>
            <a:endParaRPr lang="sv-SE"/>
          </a:p>
        </p:txBody>
      </p:sp>
      <p:sp>
        <p:nvSpPr>
          <p:cNvPr id="3" name="Platshållare för innehåll 2"/>
          <p:cNvSpPr>
            <a:spLocks noGrp="1"/>
          </p:cNvSpPr>
          <p:nvPr>
            <p:ph sz="half" idx="1"/>
          </p:nvPr>
        </p:nvSpPr>
        <p:spPr>
          <a:xfrm>
            <a:off x="1696641" y="5357812"/>
            <a:ext cx="2803922" cy="1348383"/>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half" idx="2"/>
          </p:nvPr>
        </p:nvSpPr>
        <p:spPr>
          <a:xfrm>
            <a:off x="4607719" y="5357812"/>
            <a:ext cx="2803922" cy="1348383"/>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a:prstGeom prst="rect">
            <a:avLst/>
          </a:prstGeom>
        </p:spPr>
        <p:txBody>
          <a:bodyPr lIns="64267" tIns="32133" rIns="64267" bIns="32133"/>
          <a:lstStyle>
            <a:lvl1pPr>
              <a:defRPr/>
            </a:lvl1pPr>
          </a:lstStyle>
          <a:p>
            <a:r>
              <a:rPr lang="sv-SE" smtClean="0"/>
              <a:t>Klicka här för att ändra format</a:t>
            </a:r>
            <a:endParaRPr lang="sv-SE"/>
          </a:p>
        </p:txBody>
      </p:sp>
      <p:sp>
        <p:nvSpPr>
          <p:cNvPr id="3" name="Platshållare för text 2"/>
          <p:cNvSpPr>
            <a:spLocks noGrp="1"/>
          </p:cNvSpPr>
          <p:nvPr>
            <p:ph type="body" idx="1"/>
          </p:nvPr>
        </p:nvSpPr>
        <p:spPr>
          <a:xfrm>
            <a:off x="457647" y="1534791"/>
            <a:ext cx="4039568" cy="639589"/>
          </a:xfrm>
        </p:spPr>
        <p:txBody>
          <a:bodyPr anchor="b"/>
          <a:lstStyle>
            <a:lvl1pPr marL="0" indent="0">
              <a:buNone/>
              <a:defRPr sz="1700" b="1"/>
            </a:lvl1pPr>
            <a:lvl2pPr marL="321341" indent="0">
              <a:buNone/>
              <a:defRPr sz="1400" b="1"/>
            </a:lvl2pPr>
            <a:lvl3pPr marL="642684" indent="0">
              <a:buNone/>
              <a:defRPr sz="1300" b="1"/>
            </a:lvl3pPr>
            <a:lvl4pPr marL="964025" indent="0">
              <a:buNone/>
              <a:defRPr sz="1100" b="1"/>
            </a:lvl4pPr>
            <a:lvl5pPr marL="1285368" indent="0">
              <a:buNone/>
              <a:defRPr sz="1100" b="1"/>
            </a:lvl5pPr>
            <a:lvl6pPr marL="1606711" indent="0">
              <a:buNone/>
              <a:defRPr sz="1100" b="1"/>
            </a:lvl6pPr>
            <a:lvl7pPr marL="1928052" indent="0">
              <a:buNone/>
              <a:defRPr sz="1100" b="1"/>
            </a:lvl7pPr>
            <a:lvl8pPr marL="2249396" indent="0">
              <a:buNone/>
              <a:defRPr sz="1100" b="1"/>
            </a:lvl8pPr>
            <a:lvl9pPr marL="2570738" indent="0">
              <a:buNone/>
              <a:defRPr sz="1100" b="1"/>
            </a:lvl9pPr>
          </a:lstStyle>
          <a:p>
            <a:pPr lvl="0"/>
            <a:r>
              <a:rPr lang="sv-SE" smtClean="0"/>
              <a:t>Klicka här för att ändra format på bakgrundstexten</a:t>
            </a:r>
          </a:p>
        </p:txBody>
      </p:sp>
      <p:sp>
        <p:nvSpPr>
          <p:cNvPr id="4" name="Platshållare för innehåll 3"/>
          <p:cNvSpPr>
            <a:spLocks noGrp="1"/>
          </p:cNvSpPr>
          <p:nvPr>
            <p:ph sz="half" idx="2"/>
          </p:nvPr>
        </p:nvSpPr>
        <p:spPr>
          <a:xfrm>
            <a:off x="457647" y="2174379"/>
            <a:ext cx="4039568"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text 4"/>
          <p:cNvSpPr>
            <a:spLocks noGrp="1"/>
          </p:cNvSpPr>
          <p:nvPr>
            <p:ph type="body" sz="quarter" idx="3"/>
          </p:nvPr>
        </p:nvSpPr>
        <p:spPr>
          <a:xfrm>
            <a:off x="4644555" y="1534791"/>
            <a:ext cx="4041799" cy="639589"/>
          </a:xfrm>
        </p:spPr>
        <p:txBody>
          <a:bodyPr anchor="b"/>
          <a:lstStyle>
            <a:lvl1pPr marL="0" indent="0">
              <a:buNone/>
              <a:defRPr sz="1700" b="1"/>
            </a:lvl1pPr>
            <a:lvl2pPr marL="321341" indent="0">
              <a:buNone/>
              <a:defRPr sz="1400" b="1"/>
            </a:lvl2pPr>
            <a:lvl3pPr marL="642684" indent="0">
              <a:buNone/>
              <a:defRPr sz="1300" b="1"/>
            </a:lvl3pPr>
            <a:lvl4pPr marL="964025" indent="0">
              <a:buNone/>
              <a:defRPr sz="1100" b="1"/>
            </a:lvl4pPr>
            <a:lvl5pPr marL="1285368" indent="0">
              <a:buNone/>
              <a:defRPr sz="1100" b="1"/>
            </a:lvl5pPr>
            <a:lvl6pPr marL="1606711" indent="0">
              <a:buNone/>
              <a:defRPr sz="1100" b="1"/>
            </a:lvl6pPr>
            <a:lvl7pPr marL="1928052" indent="0">
              <a:buNone/>
              <a:defRPr sz="1100" b="1"/>
            </a:lvl7pPr>
            <a:lvl8pPr marL="2249396" indent="0">
              <a:buNone/>
              <a:defRPr sz="1100" b="1"/>
            </a:lvl8pPr>
            <a:lvl9pPr marL="2570738" indent="0">
              <a:buNone/>
              <a:defRPr sz="1100" b="1"/>
            </a:lvl9pPr>
          </a:lstStyle>
          <a:p>
            <a:pPr lvl="0"/>
            <a:r>
              <a:rPr lang="sv-SE" smtClean="0"/>
              <a:t>Klicka här för att ändra format på bakgrundstexten</a:t>
            </a:r>
          </a:p>
        </p:txBody>
      </p:sp>
      <p:sp>
        <p:nvSpPr>
          <p:cNvPr id="6" name="Platshållare för innehåll 5"/>
          <p:cNvSpPr>
            <a:spLocks noGrp="1"/>
          </p:cNvSpPr>
          <p:nvPr>
            <p:ph sz="quarter" idx="4"/>
          </p:nvPr>
        </p:nvSpPr>
        <p:spPr>
          <a:xfrm>
            <a:off x="4644555" y="2174379"/>
            <a:ext cx="4041799"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a:prstGeom prst="rect">
            <a:avLst/>
          </a:prstGeom>
        </p:spPr>
        <p:txBody>
          <a:bodyPr lIns="64267" tIns="32133" rIns="64267" bIns="32133"/>
          <a:lstStyle/>
          <a:p>
            <a:r>
              <a:rPr lang="sv-SE" smtClean="0"/>
              <a:t>Klicka här för att ändra format</a:t>
            </a:r>
            <a:endParaRPr lang="sv-SE"/>
          </a:p>
        </p:txBody>
      </p:sp>
    </p:spTree>
  </p:cSld>
  <p:clrMapOvr>
    <a:masterClrMapping/>
  </p:clrMapOvr>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Tree>
  </p:cSld>
  <p:clrMapOvr>
    <a:masterClrMapping/>
  </p:clrMapOv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654" y="273480"/>
            <a:ext cx="3008189" cy="1161975"/>
          </a:xfrm>
          <a:prstGeom prst="rect">
            <a:avLst/>
          </a:prstGeom>
        </p:spPr>
        <p:txBody>
          <a:bodyPr lIns="64267" tIns="32133" rIns="64267" bIns="32133" anchor="b"/>
          <a:lstStyle>
            <a:lvl1pPr algn="l">
              <a:defRPr sz="1400" b="1"/>
            </a:lvl1pPr>
          </a:lstStyle>
          <a:p>
            <a:r>
              <a:rPr lang="sv-SE" smtClean="0"/>
              <a:t>Klicka här för att ändra format</a:t>
            </a:r>
            <a:endParaRPr lang="sv-SE"/>
          </a:p>
        </p:txBody>
      </p:sp>
      <p:sp>
        <p:nvSpPr>
          <p:cNvPr id="3" name="Platshållare för innehåll 2"/>
          <p:cNvSpPr>
            <a:spLocks noGrp="1"/>
          </p:cNvSpPr>
          <p:nvPr>
            <p:ph idx="1"/>
          </p:nvPr>
        </p:nvSpPr>
        <p:spPr>
          <a:xfrm>
            <a:off x="3575224" y="273473"/>
            <a:ext cx="5111130" cy="5852294"/>
          </a:xfrm>
        </p:spPr>
        <p:txBody>
          <a:bodyPr/>
          <a:lstStyle>
            <a:lvl1pPr>
              <a:defRPr sz="2200"/>
            </a:lvl1pPr>
            <a:lvl2pPr>
              <a:defRPr sz="2000"/>
            </a:lvl2pPr>
            <a:lvl3pPr>
              <a:defRPr sz="1700"/>
            </a:lvl3pPr>
            <a:lvl4pPr>
              <a:defRPr sz="1400"/>
            </a:lvl4pPr>
            <a:lvl5pPr>
              <a:defRPr sz="1400"/>
            </a:lvl5pPr>
            <a:lvl6pPr>
              <a:defRPr sz="1400"/>
            </a:lvl6pPr>
            <a:lvl7pPr>
              <a:defRPr sz="1400"/>
            </a:lvl7pPr>
            <a:lvl8pPr>
              <a:defRPr sz="1400"/>
            </a:lvl8pPr>
            <a:lvl9pPr>
              <a:defRPr sz="14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text 3"/>
          <p:cNvSpPr>
            <a:spLocks noGrp="1"/>
          </p:cNvSpPr>
          <p:nvPr>
            <p:ph type="body" sz="half" idx="2"/>
          </p:nvPr>
        </p:nvSpPr>
        <p:spPr>
          <a:xfrm>
            <a:off x="457654" y="1435448"/>
            <a:ext cx="3008189" cy="4690318"/>
          </a:xfrm>
        </p:spPr>
        <p:txBody>
          <a:bodyPr/>
          <a:lstStyle>
            <a:lvl1pPr marL="0" indent="0">
              <a:buNone/>
              <a:defRPr sz="1000"/>
            </a:lvl1pPr>
            <a:lvl2pPr marL="321341" indent="0">
              <a:buNone/>
              <a:defRPr sz="800"/>
            </a:lvl2pPr>
            <a:lvl3pPr marL="642684" indent="0">
              <a:buNone/>
              <a:defRPr sz="700"/>
            </a:lvl3pPr>
            <a:lvl4pPr marL="964025" indent="0">
              <a:buNone/>
              <a:defRPr sz="600"/>
            </a:lvl4pPr>
            <a:lvl5pPr marL="1285368" indent="0">
              <a:buNone/>
              <a:defRPr sz="600"/>
            </a:lvl5pPr>
            <a:lvl6pPr marL="1606711" indent="0">
              <a:buNone/>
              <a:defRPr sz="600"/>
            </a:lvl6pPr>
            <a:lvl7pPr marL="1928052" indent="0">
              <a:buNone/>
              <a:defRPr sz="600"/>
            </a:lvl7pPr>
            <a:lvl8pPr marL="2249396" indent="0">
              <a:buNone/>
              <a:defRPr sz="600"/>
            </a:lvl8pPr>
            <a:lvl9pPr marL="2570738" indent="0">
              <a:buNone/>
              <a:defRPr sz="600"/>
            </a:lvl9pPr>
          </a:lstStyle>
          <a:p>
            <a:pPr lvl="0"/>
            <a:r>
              <a:rPr lang="sv-SE" smtClean="0"/>
              <a:t>Klicka här för att ändra format på bakgrundstexten</a:t>
            </a: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647" y="273473"/>
            <a:ext cx="3008189" cy="1161975"/>
          </a:xfrm>
        </p:spPr>
        <p:txBody>
          <a:bodyPr/>
          <a:lstStyle>
            <a:lvl1pPr algn="l">
              <a:defRPr sz="1400" b="1"/>
            </a:lvl1pPr>
          </a:lstStyle>
          <a:p>
            <a:r>
              <a:rPr lang="sv-SE" smtClean="0"/>
              <a:t>Klicka här för att ändra format</a:t>
            </a:r>
            <a:endParaRPr lang="sv-SE"/>
          </a:p>
        </p:txBody>
      </p:sp>
      <p:sp>
        <p:nvSpPr>
          <p:cNvPr id="3" name="Platshållare för innehåll 2"/>
          <p:cNvSpPr>
            <a:spLocks noGrp="1"/>
          </p:cNvSpPr>
          <p:nvPr>
            <p:ph idx="1"/>
          </p:nvPr>
        </p:nvSpPr>
        <p:spPr>
          <a:xfrm>
            <a:off x="3575224" y="273472"/>
            <a:ext cx="5111130" cy="5852294"/>
          </a:xfrm>
        </p:spPr>
        <p:txBody>
          <a:bodyPr/>
          <a:lstStyle>
            <a:lvl1pPr>
              <a:defRPr sz="2200"/>
            </a:lvl1pPr>
            <a:lvl2pPr>
              <a:defRPr sz="2000"/>
            </a:lvl2pPr>
            <a:lvl3pPr>
              <a:defRPr sz="1700"/>
            </a:lvl3pPr>
            <a:lvl4pPr>
              <a:defRPr sz="1400"/>
            </a:lvl4pPr>
            <a:lvl5pPr>
              <a:defRPr sz="1400"/>
            </a:lvl5pPr>
            <a:lvl6pPr>
              <a:defRPr sz="1400"/>
            </a:lvl6pPr>
            <a:lvl7pPr>
              <a:defRPr sz="1400"/>
            </a:lvl7pPr>
            <a:lvl8pPr>
              <a:defRPr sz="1400"/>
            </a:lvl8pPr>
            <a:lvl9pPr>
              <a:defRPr sz="14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text 3"/>
          <p:cNvSpPr>
            <a:spLocks noGrp="1"/>
          </p:cNvSpPr>
          <p:nvPr>
            <p:ph type="body" sz="half" idx="2"/>
          </p:nvPr>
        </p:nvSpPr>
        <p:spPr>
          <a:xfrm>
            <a:off x="457647" y="1435448"/>
            <a:ext cx="3008189" cy="4690318"/>
          </a:xfrm>
        </p:spPr>
        <p:txBody>
          <a:bodyPr/>
          <a:lstStyle>
            <a:lvl1pPr marL="0" indent="0">
              <a:buNone/>
              <a:defRPr sz="1000"/>
            </a:lvl1pPr>
            <a:lvl2pPr marL="321457" indent="0">
              <a:buNone/>
              <a:defRPr sz="800"/>
            </a:lvl2pPr>
            <a:lvl3pPr marL="642915" indent="0">
              <a:buNone/>
              <a:defRPr sz="700"/>
            </a:lvl3pPr>
            <a:lvl4pPr marL="964372" indent="0">
              <a:buNone/>
              <a:defRPr sz="600"/>
            </a:lvl4pPr>
            <a:lvl5pPr marL="1285829" indent="0">
              <a:buNone/>
              <a:defRPr sz="600"/>
            </a:lvl5pPr>
            <a:lvl6pPr marL="1607287" indent="0">
              <a:buNone/>
              <a:defRPr sz="600"/>
            </a:lvl6pPr>
            <a:lvl7pPr marL="1928744" indent="0">
              <a:buNone/>
              <a:defRPr sz="600"/>
            </a:lvl7pPr>
            <a:lvl8pPr marL="2250201" indent="0">
              <a:buNone/>
              <a:defRPr sz="600"/>
            </a:lvl8pPr>
            <a:lvl9pPr marL="2571659" indent="0">
              <a:buNone/>
              <a:defRPr sz="600"/>
            </a:lvl9pPr>
          </a:lstStyle>
          <a:p>
            <a:pPr lvl="0"/>
            <a:r>
              <a:rPr lang="sv-SE" smtClean="0"/>
              <a:t>Klicka här för att ändra format på bakgrundstexten</a:t>
            </a:r>
          </a:p>
        </p:txBody>
      </p:sp>
    </p:spTree>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642" y="4800824"/>
            <a:ext cx="5486177" cy="567035"/>
          </a:xfrm>
          <a:prstGeom prst="rect">
            <a:avLst/>
          </a:prstGeom>
        </p:spPr>
        <p:txBody>
          <a:bodyPr lIns="64267" tIns="32133" rIns="64267" bIns="32133" anchor="b"/>
          <a:lstStyle>
            <a:lvl1pPr algn="l">
              <a:defRPr sz="1400" b="1"/>
            </a:lvl1pPr>
          </a:lstStyle>
          <a:p>
            <a:r>
              <a:rPr lang="sv-SE" smtClean="0"/>
              <a:t>Klicka här för att ändra format</a:t>
            </a:r>
            <a:endParaRPr lang="sv-SE"/>
          </a:p>
        </p:txBody>
      </p:sp>
      <p:sp>
        <p:nvSpPr>
          <p:cNvPr id="3" name="Platshållare för bild 2"/>
          <p:cNvSpPr>
            <a:spLocks noGrp="1"/>
          </p:cNvSpPr>
          <p:nvPr>
            <p:ph type="pic" idx="1"/>
          </p:nvPr>
        </p:nvSpPr>
        <p:spPr>
          <a:xfrm>
            <a:off x="1792642" y="612800"/>
            <a:ext cx="5486177" cy="4114354"/>
          </a:xfrm>
        </p:spPr>
        <p:txBody>
          <a:bodyPr/>
          <a:lstStyle>
            <a:lvl1pPr marL="0" indent="0">
              <a:buNone/>
              <a:defRPr sz="2200"/>
            </a:lvl1pPr>
            <a:lvl2pPr marL="321341" indent="0">
              <a:buNone/>
              <a:defRPr sz="2000"/>
            </a:lvl2pPr>
            <a:lvl3pPr marL="642684" indent="0">
              <a:buNone/>
              <a:defRPr sz="1700"/>
            </a:lvl3pPr>
            <a:lvl4pPr marL="964025" indent="0">
              <a:buNone/>
              <a:defRPr sz="1400"/>
            </a:lvl4pPr>
            <a:lvl5pPr marL="1285368" indent="0">
              <a:buNone/>
              <a:defRPr sz="1400"/>
            </a:lvl5pPr>
            <a:lvl6pPr marL="1606711" indent="0">
              <a:buNone/>
              <a:defRPr sz="1400"/>
            </a:lvl6pPr>
            <a:lvl7pPr marL="1928052" indent="0">
              <a:buNone/>
              <a:defRPr sz="1400"/>
            </a:lvl7pPr>
            <a:lvl8pPr marL="2249396" indent="0">
              <a:buNone/>
              <a:defRPr sz="1400"/>
            </a:lvl8pPr>
            <a:lvl9pPr marL="2570738" indent="0">
              <a:buNone/>
              <a:defRPr sz="1400"/>
            </a:lvl9pPr>
          </a:lstStyle>
          <a:p>
            <a:pPr lvl="0"/>
            <a:r>
              <a:rPr lang="sv-SE" noProof="0" smtClean="0">
                <a:sym typeface="Palatino" charset="0"/>
              </a:rPr>
              <a:t>Klicka på ikonen för att lägga till en bild</a:t>
            </a:r>
          </a:p>
        </p:txBody>
      </p:sp>
      <p:sp>
        <p:nvSpPr>
          <p:cNvPr id="4" name="Platshållare för text 3"/>
          <p:cNvSpPr>
            <a:spLocks noGrp="1"/>
          </p:cNvSpPr>
          <p:nvPr>
            <p:ph type="body" sz="half" idx="2"/>
          </p:nvPr>
        </p:nvSpPr>
        <p:spPr>
          <a:xfrm>
            <a:off x="1792642" y="5367860"/>
            <a:ext cx="5486177" cy="804788"/>
          </a:xfrm>
        </p:spPr>
        <p:txBody>
          <a:bodyPr/>
          <a:lstStyle>
            <a:lvl1pPr marL="0" indent="0">
              <a:buNone/>
              <a:defRPr sz="1000"/>
            </a:lvl1pPr>
            <a:lvl2pPr marL="321341" indent="0">
              <a:buNone/>
              <a:defRPr sz="800"/>
            </a:lvl2pPr>
            <a:lvl3pPr marL="642684" indent="0">
              <a:buNone/>
              <a:defRPr sz="700"/>
            </a:lvl3pPr>
            <a:lvl4pPr marL="964025" indent="0">
              <a:buNone/>
              <a:defRPr sz="600"/>
            </a:lvl4pPr>
            <a:lvl5pPr marL="1285368" indent="0">
              <a:buNone/>
              <a:defRPr sz="600"/>
            </a:lvl5pPr>
            <a:lvl6pPr marL="1606711" indent="0">
              <a:buNone/>
              <a:defRPr sz="600"/>
            </a:lvl6pPr>
            <a:lvl7pPr marL="1928052" indent="0">
              <a:buNone/>
              <a:defRPr sz="600"/>
            </a:lvl7pPr>
            <a:lvl8pPr marL="2249396" indent="0">
              <a:buNone/>
              <a:defRPr sz="600"/>
            </a:lvl8pPr>
            <a:lvl9pPr marL="2570738" indent="0">
              <a:buNone/>
              <a:defRPr sz="600"/>
            </a:lvl9pPr>
          </a:lstStyle>
          <a:p>
            <a:pPr lvl="0"/>
            <a:r>
              <a:rPr lang="sv-SE" smtClean="0"/>
              <a:t>Klicka här för att ändra format på bakgrundstexten</a:t>
            </a:r>
          </a:p>
        </p:txBody>
      </p:sp>
    </p:spTree>
  </p:cSld>
  <p:clrMapOvr>
    <a:masterClrMapping/>
  </p:clrMapOv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a:prstGeom prst="rect">
            <a:avLst/>
          </a:prstGeom>
        </p:spPr>
        <p:txBody>
          <a:bodyPr lIns="64267" tIns="32133" rIns="64267" bIns="32133"/>
          <a:lstStyle/>
          <a:p>
            <a:r>
              <a:rPr lang="sv-SE" smtClean="0"/>
              <a:t>Klicka här för att ändra format</a:t>
            </a:r>
            <a:endParaRPr lang="sv-SE"/>
          </a:p>
        </p:txBody>
      </p:sp>
      <p:sp>
        <p:nvSpPr>
          <p:cNvPr id="3" name="Platshållare för lodrät text 2"/>
          <p:cNvSpPr>
            <a:spLocks noGrp="1"/>
          </p:cNvSpPr>
          <p:nvPr>
            <p:ph type="body" orient="vert" idx="1"/>
          </p:nvPr>
        </p:nvSpPr>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629177" y="274588"/>
            <a:ext cx="2057176" cy="6431607"/>
          </a:xfrm>
          <a:prstGeom prst="rect">
            <a:avLst/>
          </a:prstGeom>
        </p:spPr>
        <p:txBody>
          <a:bodyPr vert="eaVert" lIns="64267" tIns="32133" rIns="64267" bIns="32133"/>
          <a:lstStyle/>
          <a:p>
            <a:r>
              <a:rPr lang="sv-SE" smtClean="0"/>
              <a:t>Klicka här för att ändra format</a:t>
            </a:r>
            <a:endParaRPr lang="sv-SE"/>
          </a:p>
        </p:txBody>
      </p:sp>
      <p:sp>
        <p:nvSpPr>
          <p:cNvPr id="3" name="Platshållare för lodrät text 2"/>
          <p:cNvSpPr>
            <a:spLocks noGrp="1"/>
          </p:cNvSpPr>
          <p:nvPr>
            <p:ph type="body" orient="vert" idx="1"/>
          </p:nvPr>
        </p:nvSpPr>
        <p:spPr>
          <a:xfrm>
            <a:off x="457647" y="274588"/>
            <a:ext cx="6064374" cy="6431607"/>
          </a:xfrm>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354" y="2130848"/>
            <a:ext cx="7773293" cy="1470049"/>
          </a:xfrm>
          <a:prstGeom prst="rect">
            <a:avLst/>
          </a:prstGeom>
        </p:spPr>
        <p:txBody>
          <a:bodyPr lIns="64264" tIns="32132" rIns="64264" bIns="32132"/>
          <a:lstStyle/>
          <a:p>
            <a:r>
              <a:rPr lang="sv-SE" smtClean="0"/>
              <a:t>Klicka här för att ändra format</a:t>
            </a:r>
            <a:endParaRPr lang="sv-SE"/>
          </a:p>
        </p:txBody>
      </p:sp>
      <p:sp>
        <p:nvSpPr>
          <p:cNvPr id="3" name="Underrubrik 2"/>
          <p:cNvSpPr>
            <a:spLocks noGrp="1"/>
          </p:cNvSpPr>
          <p:nvPr>
            <p:ph type="subTitle" idx="1"/>
          </p:nvPr>
        </p:nvSpPr>
        <p:spPr>
          <a:xfrm>
            <a:off x="1371824" y="3886655"/>
            <a:ext cx="6400354" cy="1752451"/>
          </a:xfrm>
        </p:spPr>
        <p:txBody>
          <a:bodyPr/>
          <a:lstStyle>
            <a:lvl1pPr marL="0" indent="0" algn="ctr">
              <a:buNone/>
              <a:defRPr/>
            </a:lvl1pPr>
            <a:lvl2pPr marL="321324" indent="0" algn="ctr">
              <a:buNone/>
              <a:defRPr/>
            </a:lvl2pPr>
            <a:lvl3pPr marL="642651" indent="0" algn="ctr">
              <a:buNone/>
              <a:defRPr/>
            </a:lvl3pPr>
            <a:lvl4pPr marL="963975" indent="0" algn="ctr">
              <a:buNone/>
              <a:defRPr/>
            </a:lvl4pPr>
            <a:lvl5pPr marL="1285302" indent="0" algn="ctr">
              <a:buNone/>
              <a:defRPr/>
            </a:lvl5pPr>
            <a:lvl6pPr marL="1606628" indent="0" algn="ctr">
              <a:buNone/>
              <a:defRPr/>
            </a:lvl6pPr>
            <a:lvl7pPr marL="1927954" indent="0" algn="ctr">
              <a:buNone/>
              <a:defRPr/>
            </a:lvl7pPr>
            <a:lvl8pPr marL="2249281" indent="0" algn="ctr">
              <a:buNone/>
              <a:defRPr/>
            </a:lvl8pPr>
            <a:lvl9pPr marL="2570607" indent="0" algn="ctr">
              <a:buNone/>
              <a:defRPr/>
            </a:lvl9pPr>
          </a:lstStyle>
          <a:p>
            <a:r>
              <a:rPr lang="sv-SE" smtClean="0"/>
              <a:t>Klicka här för att ändra format på underrubrik i bakgrunden</a:t>
            </a:r>
            <a:endParaRPr lang="sv-SE"/>
          </a:p>
        </p:txBody>
      </p:sp>
    </p:spTree>
  </p:cSld>
  <p:clrMapOvr>
    <a:masterClrMapping/>
  </p:clrMapOv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a:prstGeom prst="rect">
            <a:avLst/>
          </a:prstGeom>
        </p:spPr>
        <p:txBody>
          <a:bodyPr lIns="64264" tIns="32132" rIns="64264" bIns="32132"/>
          <a:lstStyle/>
          <a:p>
            <a:r>
              <a:rPr lang="sv-SE" smtClean="0"/>
              <a:t>Klicka här för att ändra format</a:t>
            </a:r>
            <a:endParaRPr lang="sv-SE"/>
          </a:p>
        </p:txBody>
      </p:sp>
      <p:sp>
        <p:nvSpPr>
          <p:cNvPr id="3" name="Platshållare för innehåll 2"/>
          <p:cNvSpPr>
            <a:spLocks noGrp="1"/>
          </p:cNvSpPr>
          <p:nvPr>
            <p:ph idx="1"/>
          </p:nvPr>
        </p:nvSpPr>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189" y="4406802"/>
            <a:ext cx="7772176" cy="1361777"/>
          </a:xfrm>
          <a:prstGeom prst="rect">
            <a:avLst/>
          </a:prstGeom>
        </p:spPr>
        <p:txBody>
          <a:bodyPr lIns="64264" tIns="32132" rIns="64264" bIns="32132" anchor="t"/>
          <a:lstStyle>
            <a:lvl1pPr algn="l">
              <a:defRPr sz="2800" b="1" cap="all"/>
            </a:lvl1pPr>
          </a:lstStyle>
          <a:p>
            <a:r>
              <a:rPr lang="sv-SE" smtClean="0"/>
              <a:t>Klicka här för att ändra format</a:t>
            </a:r>
            <a:endParaRPr lang="sv-SE"/>
          </a:p>
        </p:txBody>
      </p:sp>
      <p:sp>
        <p:nvSpPr>
          <p:cNvPr id="3" name="Platshållare för text 2"/>
          <p:cNvSpPr>
            <a:spLocks noGrp="1"/>
          </p:cNvSpPr>
          <p:nvPr>
            <p:ph type="body" idx="1"/>
          </p:nvPr>
        </p:nvSpPr>
        <p:spPr>
          <a:xfrm>
            <a:off x="722189" y="2906613"/>
            <a:ext cx="7772176" cy="1500188"/>
          </a:xfrm>
        </p:spPr>
        <p:txBody>
          <a:bodyPr anchor="b"/>
          <a:lstStyle>
            <a:lvl1pPr marL="0" indent="0">
              <a:buNone/>
              <a:defRPr sz="1400"/>
            </a:lvl1pPr>
            <a:lvl2pPr marL="321324" indent="0">
              <a:buNone/>
              <a:defRPr sz="1300"/>
            </a:lvl2pPr>
            <a:lvl3pPr marL="642651" indent="0">
              <a:buNone/>
              <a:defRPr sz="1100"/>
            </a:lvl3pPr>
            <a:lvl4pPr marL="963975" indent="0">
              <a:buNone/>
              <a:defRPr sz="1000"/>
            </a:lvl4pPr>
            <a:lvl5pPr marL="1285302" indent="0">
              <a:buNone/>
              <a:defRPr sz="1000"/>
            </a:lvl5pPr>
            <a:lvl6pPr marL="1606628" indent="0">
              <a:buNone/>
              <a:defRPr sz="1000"/>
            </a:lvl6pPr>
            <a:lvl7pPr marL="1927954" indent="0">
              <a:buNone/>
              <a:defRPr sz="1000"/>
            </a:lvl7pPr>
            <a:lvl8pPr marL="2249281" indent="0">
              <a:buNone/>
              <a:defRPr sz="1000"/>
            </a:lvl8pPr>
            <a:lvl9pPr marL="2570607" indent="0">
              <a:buNone/>
              <a:defRPr sz="1000"/>
            </a:lvl9pPr>
          </a:lstStyle>
          <a:p>
            <a:pPr lvl="0"/>
            <a:r>
              <a:rPr lang="sv-SE" smtClean="0"/>
              <a:t>Klicka här för att ändra format på bakgrundstexten</a:t>
            </a:r>
          </a:p>
        </p:txBody>
      </p:sp>
    </p:spTree>
  </p:cSld>
  <p:clrMapOvr>
    <a:masterClrMapping/>
  </p:clrMapOv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a:prstGeom prst="rect">
            <a:avLst/>
          </a:prstGeom>
        </p:spPr>
        <p:txBody>
          <a:bodyPr lIns="64264" tIns="32132" rIns="64264" bIns="32132"/>
          <a:lstStyle/>
          <a:p>
            <a:r>
              <a:rPr lang="sv-SE" smtClean="0"/>
              <a:t>Klicka här för att ändra format</a:t>
            </a:r>
            <a:endParaRPr lang="sv-SE"/>
          </a:p>
        </p:txBody>
      </p:sp>
      <p:sp>
        <p:nvSpPr>
          <p:cNvPr id="3" name="Platshållare för innehåll 2"/>
          <p:cNvSpPr>
            <a:spLocks noGrp="1"/>
          </p:cNvSpPr>
          <p:nvPr>
            <p:ph sz="half" idx="1"/>
          </p:nvPr>
        </p:nvSpPr>
        <p:spPr>
          <a:xfrm>
            <a:off x="1696641" y="5357812"/>
            <a:ext cx="2803922" cy="1348383"/>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half" idx="2"/>
          </p:nvPr>
        </p:nvSpPr>
        <p:spPr>
          <a:xfrm>
            <a:off x="4607719" y="5357812"/>
            <a:ext cx="2803922" cy="1348383"/>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a:prstGeom prst="rect">
            <a:avLst/>
          </a:prstGeom>
        </p:spPr>
        <p:txBody>
          <a:bodyPr lIns="64264" tIns="32132" rIns="64264" bIns="32132"/>
          <a:lstStyle>
            <a:lvl1pPr>
              <a:defRPr/>
            </a:lvl1pPr>
          </a:lstStyle>
          <a:p>
            <a:r>
              <a:rPr lang="sv-SE" smtClean="0"/>
              <a:t>Klicka här för att ändra format</a:t>
            </a:r>
            <a:endParaRPr lang="sv-SE"/>
          </a:p>
        </p:txBody>
      </p:sp>
      <p:sp>
        <p:nvSpPr>
          <p:cNvPr id="3" name="Platshållare för text 2"/>
          <p:cNvSpPr>
            <a:spLocks noGrp="1"/>
          </p:cNvSpPr>
          <p:nvPr>
            <p:ph type="body" idx="1"/>
          </p:nvPr>
        </p:nvSpPr>
        <p:spPr>
          <a:xfrm>
            <a:off x="457647" y="1534791"/>
            <a:ext cx="4039568" cy="639589"/>
          </a:xfrm>
        </p:spPr>
        <p:txBody>
          <a:bodyPr anchor="b"/>
          <a:lstStyle>
            <a:lvl1pPr marL="0" indent="0">
              <a:buNone/>
              <a:defRPr sz="1700" b="1"/>
            </a:lvl1pPr>
            <a:lvl2pPr marL="321324" indent="0">
              <a:buNone/>
              <a:defRPr sz="1400" b="1"/>
            </a:lvl2pPr>
            <a:lvl3pPr marL="642651" indent="0">
              <a:buNone/>
              <a:defRPr sz="1300" b="1"/>
            </a:lvl3pPr>
            <a:lvl4pPr marL="963975" indent="0">
              <a:buNone/>
              <a:defRPr sz="1100" b="1"/>
            </a:lvl4pPr>
            <a:lvl5pPr marL="1285302" indent="0">
              <a:buNone/>
              <a:defRPr sz="1100" b="1"/>
            </a:lvl5pPr>
            <a:lvl6pPr marL="1606628" indent="0">
              <a:buNone/>
              <a:defRPr sz="1100" b="1"/>
            </a:lvl6pPr>
            <a:lvl7pPr marL="1927954" indent="0">
              <a:buNone/>
              <a:defRPr sz="1100" b="1"/>
            </a:lvl7pPr>
            <a:lvl8pPr marL="2249281" indent="0">
              <a:buNone/>
              <a:defRPr sz="1100" b="1"/>
            </a:lvl8pPr>
            <a:lvl9pPr marL="2570607" indent="0">
              <a:buNone/>
              <a:defRPr sz="1100" b="1"/>
            </a:lvl9pPr>
          </a:lstStyle>
          <a:p>
            <a:pPr lvl="0"/>
            <a:r>
              <a:rPr lang="sv-SE" smtClean="0"/>
              <a:t>Klicka här för att ändra format på bakgrundstexten</a:t>
            </a:r>
          </a:p>
        </p:txBody>
      </p:sp>
      <p:sp>
        <p:nvSpPr>
          <p:cNvPr id="4" name="Platshållare för innehåll 3"/>
          <p:cNvSpPr>
            <a:spLocks noGrp="1"/>
          </p:cNvSpPr>
          <p:nvPr>
            <p:ph sz="half" idx="2"/>
          </p:nvPr>
        </p:nvSpPr>
        <p:spPr>
          <a:xfrm>
            <a:off x="457647" y="2174379"/>
            <a:ext cx="4039568"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text 4"/>
          <p:cNvSpPr>
            <a:spLocks noGrp="1"/>
          </p:cNvSpPr>
          <p:nvPr>
            <p:ph type="body" sz="quarter" idx="3"/>
          </p:nvPr>
        </p:nvSpPr>
        <p:spPr>
          <a:xfrm>
            <a:off x="4644555" y="1534791"/>
            <a:ext cx="4041799" cy="639589"/>
          </a:xfrm>
        </p:spPr>
        <p:txBody>
          <a:bodyPr anchor="b"/>
          <a:lstStyle>
            <a:lvl1pPr marL="0" indent="0">
              <a:buNone/>
              <a:defRPr sz="1700" b="1"/>
            </a:lvl1pPr>
            <a:lvl2pPr marL="321324" indent="0">
              <a:buNone/>
              <a:defRPr sz="1400" b="1"/>
            </a:lvl2pPr>
            <a:lvl3pPr marL="642651" indent="0">
              <a:buNone/>
              <a:defRPr sz="1300" b="1"/>
            </a:lvl3pPr>
            <a:lvl4pPr marL="963975" indent="0">
              <a:buNone/>
              <a:defRPr sz="1100" b="1"/>
            </a:lvl4pPr>
            <a:lvl5pPr marL="1285302" indent="0">
              <a:buNone/>
              <a:defRPr sz="1100" b="1"/>
            </a:lvl5pPr>
            <a:lvl6pPr marL="1606628" indent="0">
              <a:buNone/>
              <a:defRPr sz="1100" b="1"/>
            </a:lvl6pPr>
            <a:lvl7pPr marL="1927954" indent="0">
              <a:buNone/>
              <a:defRPr sz="1100" b="1"/>
            </a:lvl7pPr>
            <a:lvl8pPr marL="2249281" indent="0">
              <a:buNone/>
              <a:defRPr sz="1100" b="1"/>
            </a:lvl8pPr>
            <a:lvl9pPr marL="2570607" indent="0">
              <a:buNone/>
              <a:defRPr sz="1100" b="1"/>
            </a:lvl9pPr>
          </a:lstStyle>
          <a:p>
            <a:pPr lvl="0"/>
            <a:r>
              <a:rPr lang="sv-SE" smtClean="0"/>
              <a:t>Klicka här för att ändra format på bakgrundstexten</a:t>
            </a:r>
          </a:p>
        </p:txBody>
      </p:sp>
      <p:sp>
        <p:nvSpPr>
          <p:cNvPr id="6" name="Platshållare för innehåll 5"/>
          <p:cNvSpPr>
            <a:spLocks noGrp="1"/>
          </p:cNvSpPr>
          <p:nvPr>
            <p:ph sz="quarter" idx="4"/>
          </p:nvPr>
        </p:nvSpPr>
        <p:spPr>
          <a:xfrm>
            <a:off x="4644555" y="2174379"/>
            <a:ext cx="4041799"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a:prstGeom prst="rect">
            <a:avLst/>
          </a:prstGeom>
        </p:spPr>
        <p:txBody>
          <a:bodyPr lIns="64264" tIns="32132" rIns="64264" bIns="32132"/>
          <a:lstStyle/>
          <a:p>
            <a:r>
              <a:rPr lang="sv-SE" smtClean="0"/>
              <a:t>Klicka här för att ändra format</a:t>
            </a:r>
            <a:endParaRPr lang="sv-SE"/>
          </a:p>
        </p:txBody>
      </p:sp>
    </p:spTree>
  </p:cSld>
  <p:clrMapOvr>
    <a:masterClrMapping/>
  </p:clrMapOv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635" y="4800824"/>
            <a:ext cx="5486177" cy="567035"/>
          </a:xfrm>
        </p:spPr>
        <p:txBody>
          <a:bodyPr/>
          <a:lstStyle>
            <a:lvl1pPr algn="l">
              <a:defRPr sz="1400" b="1"/>
            </a:lvl1pPr>
          </a:lstStyle>
          <a:p>
            <a:r>
              <a:rPr lang="sv-SE" smtClean="0"/>
              <a:t>Klicka här för att ändra format</a:t>
            </a:r>
            <a:endParaRPr lang="sv-SE"/>
          </a:p>
        </p:txBody>
      </p:sp>
      <p:sp>
        <p:nvSpPr>
          <p:cNvPr id="3" name="Platshållare för bild 2"/>
          <p:cNvSpPr>
            <a:spLocks noGrp="1"/>
          </p:cNvSpPr>
          <p:nvPr>
            <p:ph type="pic" idx="1"/>
          </p:nvPr>
        </p:nvSpPr>
        <p:spPr>
          <a:xfrm>
            <a:off x="1792635" y="612800"/>
            <a:ext cx="5486177" cy="4114354"/>
          </a:xfrm>
        </p:spPr>
        <p:txBody>
          <a:bodyPr/>
          <a:lstStyle>
            <a:lvl1pPr marL="0" indent="0">
              <a:buNone/>
              <a:defRPr sz="2200"/>
            </a:lvl1pPr>
            <a:lvl2pPr marL="321457" indent="0">
              <a:buNone/>
              <a:defRPr sz="2000"/>
            </a:lvl2pPr>
            <a:lvl3pPr marL="642915" indent="0">
              <a:buNone/>
              <a:defRPr sz="1700"/>
            </a:lvl3pPr>
            <a:lvl4pPr marL="964372" indent="0">
              <a:buNone/>
              <a:defRPr sz="1400"/>
            </a:lvl4pPr>
            <a:lvl5pPr marL="1285829" indent="0">
              <a:buNone/>
              <a:defRPr sz="1400"/>
            </a:lvl5pPr>
            <a:lvl6pPr marL="1607287" indent="0">
              <a:buNone/>
              <a:defRPr sz="1400"/>
            </a:lvl6pPr>
            <a:lvl7pPr marL="1928744" indent="0">
              <a:buNone/>
              <a:defRPr sz="1400"/>
            </a:lvl7pPr>
            <a:lvl8pPr marL="2250201" indent="0">
              <a:buNone/>
              <a:defRPr sz="1400"/>
            </a:lvl8pPr>
            <a:lvl9pPr marL="2571659" indent="0">
              <a:buNone/>
              <a:defRPr sz="1400"/>
            </a:lvl9pPr>
          </a:lstStyle>
          <a:p>
            <a:pPr lvl="0"/>
            <a:r>
              <a:rPr lang="sv-SE" noProof="0" smtClean="0">
                <a:sym typeface="Palatino" charset="0"/>
              </a:rPr>
              <a:t>Klicka på ikonen för att lägga till en bild</a:t>
            </a:r>
          </a:p>
        </p:txBody>
      </p:sp>
      <p:sp>
        <p:nvSpPr>
          <p:cNvPr id="4" name="Platshållare för text 3"/>
          <p:cNvSpPr>
            <a:spLocks noGrp="1"/>
          </p:cNvSpPr>
          <p:nvPr>
            <p:ph type="body" sz="half" idx="2"/>
          </p:nvPr>
        </p:nvSpPr>
        <p:spPr>
          <a:xfrm>
            <a:off x="1792635" y="5367859"/>
            <a:ext cx="5486177" cy="804788"/>
          </a:xfrm>
        </p:spPr>
        <p:txBody>
          <a:bodyPr/>
          <a:lstStyle>
            <a:lvl1pPr marL="0" indent="0">
              <a:buNone/>
              <a:defRPr sz="1000"/>
            </a:lvl1pPr>
            <a:lvl2pPr marL="321457" indent="0">
              <a:buNone/>
              <a:defRPr sz="800"/>
            </a:lvl2pPr>
            <a:lvl3pPr marL="642915" indent="0">
              <a:buNone/>
              <a:defRPr sz="700"/>
            </a:lvl3pPr>
            <a:lvl4pPr marL="964372" indent="0">
              <a:buNone/>
              <a:defRPr sz="600"/>
            </a:lvl4pPr>
            <a:lvl5pPr marL="1285829" indent="0">
              <a:buNone/>
              <a:defRPr sz="600"/>
            </a:lvl5pPr>
            <a:lvl6pPr marL="1607287" indent="0">
              <a:buNone/>
              <a:defRPr sz="600"/>
            </a:lvl6pPr>
            <a:lvl7pPr marL="1928744" indent="0">
              <a:buNone/>
              <a:defRPr sz="600"/>
            </a:lvl7pPr>
            <a:lvl8pPr marL="2250201" indent="0">
              <a:buNone/>
              <a:defRPr sz="600"/>
            </a:lvl8pPr>
            <a:lvl9pPr marL="2571659" indent="0">
              <a:buNone/>
              <a:defRPr sz="600"/>
            </a:lvl9pPr>
          </a:lstStyle>
          <a:p>
            <a:pPr lvl="0"/>
            <a:r>
              <a:rPr lang="sv-SE" smtClean="0"/>
              <a:t>Klicka här för att ändra format på bakgrundstexten</a:t>
            </a:r>
          </a:p>
        </p:txBody>
      </p:sp>
    </p:spTree>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655" y="273481"/>
            <a:ext cx="3008189" cy="1161975"/>
          </a:xfrm>
          <a:prstGeom prst="rect">
            <a:avLst/>
          </a:prstGeom>
        </p:spPr>
        <p:txBody>
          <a:bodyPr lIns="64264" tIns="32132" rIns="64264" bIns="32132" anchor="b"/>
          <a:lstStyle>
            <a:lvl1pPr algn="l">
              <a:defRPr sz="1400" b="1"/>
            </a:lvl1pPr>
          </a:lstStyle>
          <a:p>
            <a:r>
              <a:rPr lang="sv-SE" smtClean="0"/>
              <a:t>Klicka här för att ändra format</a:t>
            </a:r>
            <a:endParaRPr lang="sv-SE"/>
          </a:p>
        </p:txBody>
      </p:sp>
      <p:sp>
        <p:nvSpPr>
          <p:cNvPr id="3" name="Platshållare för innehåll 2"/>
          <p:cNvSpPr>
            <a:spLocks noGrp="1"/>
          </p:cNvSpPr>
          <p:nvPr>
            <p:ph idx="1"/>
          </p:nvPr>
        </p:nvSpPr>
        <p:spPr>
          <a:xfrm>
            <a:off x="3575224" y="273473"/>
            <a:ext cx="5111130" cy="5852294"/>
          </a:xfrm>
        </p:spPr>
        <p:txBody>
          <a:bodyPr/>
          <a:lstStyle>
            <a:lvl1pPr>
              <a:defRPr sz="2200"/>
            </a:lvl1pPr>
            <a:lvl2pPr>
              <a:defRPr sz="2000"/>
            </a:lvl2pPr>
            <a:lvl3pPr>
              <a:defRPr sz="1700"/>
            </a:lvl3pPr>
            <a:lvl4pPr>
              <a:defRPr sz="1400"/>
            </a:lvl4pPr>
            <a:lvl5pPr>
              <a:defRPr sz="1400"/>
            </a:lvl5pPr>
            <a:lvl6pPr>
              <a:defRPr sz="1400"/>
            </a:lvl6pPr>
            <a:lvl7pPr>
              <a:defRPr sz="1400"/>
            </a:lvl7pPr>
            <a:lvl8pPr>
              <a:defRPr sz="1400"/>
            </a:lvl8pPr>
            <a:lvl9pPr>
              <a:defRPr sz="14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text 3"/>
          <p:cNvSpPr>
            <a:spLocks noGrp="1"/>
          </p:cNvSpPr>
          <p:nvPr>
            <p:ph type="body" sz="half" idx="2"/>
          </p:nvPr>
        </p:nvSpPr>
        <p:spPr>
          <a:xfrm>
            <a:off x="457655" y="1435448"/>
            <a:ext cx="3008189" cy="4690318"/>
          </a:xfrm>
        </p:spPr>
        <p:txBody>
          <a:bodyPr/>
          <a:lstStyle>
            <a:lvl1pPr marL="0" indent="0">
              <a:buNone/>
              <a:defRPr sz="1000"/>
            </a:lvl1pPr>
            <a:lvl2pPr marL="321324" indent="0">
              <a:buNone/>
              <a:defRPr sz="800"/>
            </a:lvl2pPr>
            <a:lvl3pPr marL="642651" indent="0">
              <a:buNone/>
              <a:defRPr sz="700"/>
            </a:lvl3pPr>
            <a:lvl4pPr marL="963975" indent="0">
              <a:buNone/>
              <a:defRPr sz="600"/>
            </a:lvl4pPr>
            <a:lvl5pPr marL="1285302" indent="0">
              <a:buNone/>
              <a:defRPr sz="600"/>
            </a:lvl5pPr>
            <a:lvl6pPr marL="1606628" indent="0">
              <a:buNone/>
              <a:defRPr sz="600"/>
            </a:lvl6pPr>
            <a:lvl7pPr marL="1927954" indent="0">
              <a:buNone/>
              <a:defRPr sz="600"/>
            </a:lvl7pPr>
            <a:lvl8pPr marL="2249281" indent="0">
              <a:buNone/>
              <a:defRPr sz="600"/>
            </a:lvl8pPr>
            <a:lvl9pPr marL="2570607" indent="0">
              <a:buNone/>
              <a:defRPr sz="600"/>
            </a:lvl9pPr>
          </a:lstStyle>
          <a:p>
            <a:pPr lvl="0"/>
            <a:r>
              <a:rPr lang="sv-SE" smtClean="0"/>
              <a:t>Klicka här för att ändra format på bakgrundstexten</a:t>
            </a:r>
          </a:p>
        </p:txBody>
      </p:sp>
    </p:spTree>
  </p:cSld>
  <p:clrMapOvr>
    <a:masterClrMapping/>
  </p:clrMapOv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643" y="4800824"/>
            <a:ext cx="5486177" cy="567035"/>
          </a:xfrm>
          <a:prstGeom prst="rect">
            <a:avLst/>
          </a:prstGeom>
        </p:spPr>
        <p:txBody>
          <a:bodyPr lIns="64264" tIns="32132" rIns="64264" bIns="32132" anchor="b"/>
          <a:lstStyle>
            <a:lvl1pPr algn="l">
              <a:defRPr sz="1400" b="1"/>
            </a:lvl1pPr>
          </a:lstStyle>
          <a:p>
            <a:r>
              <a:rPr lang="sv-SE" smtClean="0"/>
              <a:t>Klicka här för att ändra format</a:t>
            </a:r>
            <a:endParaRPr lang="sv-SE"/>
          </a:p>
        </p:txBody>
      </p:sp>
      <p:sp>
        <p:nvSpPr>
          <p:cNvPr id="3" name="Platshållare för bild 2"/>
          <p:cNvSpPr>
            <a:spLocks noGrp="1"/>
          </p:cNvSpPr>
          <p:nvPr>
            <p:ph type="pic" idx="1"/>
          </p:nvPr>
        </p:nvSpPr>
        <p:spPr>
          <a:xfrm>
            <a:off x="1792643" y="612800"/>
            <a:ext cx="5486177" cy="4114354"/>
          </a:xfrm>
        </p:spPr>
        <p:txBody>
          <a:bodyPr/>
          <a:lstStyle>
            <a:lvl1pPr marL="0" indent="0">
              <a:buNone/>
              <a:defRPr sz="2200"/>
            </a:lvl1pPr>
            <a:lvl2pPr marL="321324" indent="0">
              <a:buNone/>
              <a:defRPr sz="2000"/>
            </a:lvl2pPr>
            <a:lvl3pPr marL="642651" indent="0">
              <a:buNone/>
              <a:defRPr sz="1700"/>
            </a:lvl3pPr>
            <a:lvl4pPr marL="963975" indent="0">
              <a:buNone/>
              <a:defRPr sz="1400"/>
            </a:lvl4pPr>
            <a:lvl5pPr marL="1285302" indent="0">
              <a:buNone/>
              <a:defRPr sz="1400"/>
            </a:lvl5pPr>
            <a:lvl6pPr marL="1606628" indent="0">
              <a:buNone/>
              <a:defRPr sz="1400"/>
            </a:lvl6pPr>
            <a:lvl7pPr marL="1927954" indent="0">
              <a:buNone/>
              <a:defRPr sz="1400"/>
            </a:lvl7pPr>
            <a:lvl8pPr marL="2249281" indent="0">
              <a:buNone/>
              <a:defRPr sz="1400"/>
            </a:lvl8pPr>
            <a:lvl9pPr marL="2570607" indent="0">
              <a:buNone/>
              <a:defRPr sz="1400"/>
            </a:lvl9pPr>
          </a:lstStyle>
          <a:p>
            <a:pPr lvl="0"/>
            <a:r>
              <a:rPr lang="sv-SE" noProof="0" smtClean="0">
                <a:sym typeface="Palatino" charset="0"/>
              </a:rPr>
              <a:t>Klicka på ikonen för att lägga till en bild</a:t>
            </a:r>
          </a:p>
        </p:txBody>
      </p:sp>
      <p:sp>
        <p:nvSpPr>
          <p:cNvPr id="4" name="Platshållare för text 3"/>
          <p:cNvSpPr>
            <a:spLocks noGrp="1"/>
          </p:cNvSpPr>
          <p:nvPr>
            <p:ph type="body" sz="half" idx="2"/>
          </p:nvPr>
        </p:nvSpPr>
        <p:spPr>
          <a:xfrm>
            <a:off x="1792643" y="5367860"/>
            <a:ext cx="5486177" cy="804788"/>
          </a:xfrm>
        </p:spPr>
        <p:txBody>
          <a:bodyPr/>
          <a:lstStyle>
            <a:lvl1pPr marL="0" indent="0">
              <a:buNone/>
              <a:defRPr sz="1000"/>
            </a:lvl1pPr>
            <a:lvl2pPr marL="321324" indent="0">
              <a:buNone/>
              <a:defRPr sz="800"/>
            </a:lvl2pPr>
            <a:lvl3pPr marL="642651" indent="0">
              <a:buNone/>
              <a:defRPr sz="700"/>
            </a:lvl3pPr>
            <a:lvl4pPr marL="963975" indent="0">
              <a:buNone/>
              <a:defRPr sz="600"/>
            </a:lvl4pPr>
            <a:lvl5pPr marL="1285302" indent="0">
              <a:buNone/>
              <a:defRPr sz="600"/>
            </a:lvl5pPr>
            <a:lvl6pPr marL="1606628" indent="0">
              <a:buNone/>
              <a:defRPr sz="600"/>
            </a:lvl6pPr>
            <a:lvl7pPr marL="1927954" indent="0">
              <a:buNone/>
              <a:defRPr sz="600"/>
            </a:lvl7pPr>
            <a:lvl8pPr marL="2249281" indent="0">
              <a:buNone/>
              <a:defRPr sz="600"/>
            </a:lvl8pPr>
            <a:lvl9pPr marL="2570607" indent="0">
              <a:buNone/>
              <a:defRPr sz="600"/>
            </a:lvl9pPr>
          </a:lstStyle>
          <a:p>
            <a:pPr lvl="0"/>
            <a:r>
              <a:rPr lang="sv-SE" smtClean="0"/>
              <a:t>Klicka här för att ändra format på bakgrundstexten</a:t>
            </a:r>
          </a:p>
        </p:txBody>
      </p:sp>
    </p:spTree>
  </p:cSld>
  <p:clrMapOvr>
    <a:masterClrMapping/>
  </p:clrMapOv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a:xfrm>
            <a:off x="457647" y="274588"/>
            <a:ext cx="8228707" cy="1143000"/>
          </a:xfrm>
          <a:prstGeom prst="rect">
            <a:avLst/>
          </a:prstGeom>
        </p:spPr>
        <p:txBody>
          <a:bodyPr lIns="64264" tIns="32132" rIns="64264" bIns="32132"/>
          <a:lstStyle/>
          <a:p>
            <a:r>
              <a:rPr lang="sv-SE" smtClean="0"/>
              <a:t>Klicka här för att ändra format</a:t>
            </a:r>
            <a:endParaRPr lang="sv-SE"/>
          </a:p>
        </p:txBody>
      </p:sp>
      <p:sp>
        <p:nvSpPr>
          <p:cNvPr id="3" name="Platshållare för lodrät text 2"/>
          <p:cNvSpPr>
            <a:spLocks noGrp="1"/>
          </p:cNvSpPr>
          <p:nvPr>
            <p:ph type="body" orient="vert" idx="1"/>
          </p:nvPr>
        </p:nvSpPr>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629177" y="274588"/>
            <a:ext cx="2057176" cy="6431607"/>
          </a:xfrm>
          <a:prstGeom prst="rect">
            <a:avLst/>
          </a:prstGeom>
        </p:spPr>
        <p:txBody>
          <a:bodyPr vert="eaVert" lIns="64264" tIns="32132" rIns="64264" bIns="32132"/>
          <a:lstStyle/>
          <a:p>
            <a:r>
              <a:rPr lang="sv-SE" smtClean="0"/>
              <a:t>Klicka här för att ändra format</a:t>
            </a:r>
            <a:endParaRPr lang="sv-SE"/>
          </a:p>
        </p:txBody>
      </p:sp>
      <p:sp>
        <p:nvSpPr>
          <p:cNvPr id="3" name="Platshållare för lodrät text 2"/>
          <p:cNvSpPr>
            <a:spLocks noGrp="1"/>
          </p:cNvSpPr>
          <p:nvPr>
            <p:ph type="body" orient="vert" idx="1"/>
          </p:nvPr>
        </p:nvSpPr>
        <p:spPr>
          <a:xfrm>
            <a:off x="457647" y="274588"/>
            <a:ext cx="6064374" cy="6431607"/>
          </a:xfrm>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objOnly">
  <p:cSld name="Innehåll">
    <p:spTree>
      <p:nvGrpSpPr>
        <p:cNvPr id="1" name=""/>
        <p:cNvGrpSpPr/>
        <p:nvPr/>
      </p:nvGrpSpPr>
      <p:grpSpPr>
        <a:xfrm>
          <a:off x="0" y="0"/>
          <a:ext cx="0" cy="0"/>
          <a:chOff x="0" y="0"/>
          <a:chExt cx="0" cy="0"/>
        </a:xfrm>
      </p:grpSpPr>
      <p:sp>
        <p:nvSpPr>
          <p:cNvPr id="2" name="Platshållare för innehåll 1"/>
          <p:cNvSpPr>
            <a:spLocks noGrp="1"/>
          </p:cNvSpPr>
          <p:nvPr>
            <p:ph/>
          </p:nvPr>
        </p:nvSpPr>
        <p:spPr>
          <a:xfrm>
            <a:off x="914400" y="277813"/>
            <a:ext cx="7772400" cy="5853112"/>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3" name="Platshållare för datum 2"/>
          <p:cNvSpPr>
            <a:spLocks noGrp="1"/>
          </p:cNvSpPr>
          <p:nvPr>
            <p:ph type="dt" sz="half" idx="10"/>
          </p:nvPr>
        </p:nvSpPr>
        <p:spPr>
          <a:xfrm>
            <a:off x="914400" y="6251575"/>
            <a:ext cx="1981200" cy="457200"/>
          </a:xfrm>
          <a:prstGeom prst="rect">
            <a:avLst/>
          </a:prstGeom>
        </p:spPr>
        <p:txBody>
          <a:bodyPr/>
          <a:lstStyle>
            <a:lvl1pPr>
              <a:defRPr>
                <a:latin typeface="Arial" charset="0"/>
                <a:ea typeface="+mn-ea"/>
                <a:cs typeface="+mn-cs"/>
              </a:defRPr>
            </a:lvl1pPr>
          </a:lstStyle>
          <a:p>
            <a:pPr>
              <a:defRPr/>
            </a:pPr>
            <a:endParaRPr lang="sv-SE"/>
          </a:p>
        </p:txBody>
      </p:sp>
      <p:sp>
        <p:nvSpPr>
          <p:cNvPr id="4" name="Platshållare för sidfot 3"/>
          <p:cNvSpPr>
            <a:spLocks noGrp="1"/>
          </p:cNvSpPr>
          <p:nvPr>
            <p:ph type="ftr" sz="quarter" idx="11"/>
          </p:nvPr>
        </p:nvSpPr>
        <p:spPr>
          <a:xfrm>
            <a:off x="3352800" y="6248400"/>
            <a:ext cx="2971800" cy="457200"/>
          </a:xfrm>
          <a:prstGeom prst="rect">
            <a:avLst/>
          </a:prstGeom>
        </p:spPr>
        <p:txBody>
          <a:bodyPr/>
          <a:lstStyle>
            <a:lvl1pPr>
              <a:defRPr>
                <a:latin typeface="Arial" charset="0"/>
                <a:ea typeface="+mn-ea"/>
                <a:cs typeface="+mn-cs"/>
              </a:defRPr>
            </a:lvl1pPr>
          </a:lstStyle>
          <a:p>
            <a:pPr>
              <a:defRPr/>
            </a:pPr>
            <a:endParaRPr lang="sv-SE"/>
          </a:p>
        </p:txBody>
      </p:sp>
      <p:sp>
        <p:nvSpPr>
          <p:cNvPr id="5" name="Platshållare för bildnummer 4"/>
          <p:cNvSpPr>
            <a:spLocks noGrp="1"/>
          </p:cNvSpPr>
          <p:nvPr>
            <p:ph type="sldNum" sz="quarter" idx="12"/>
          </p:nvPr>
        </p:nvSpPr>
        <p:spPr>
          <a:xfrm>
            <a:off x="6781800" y="6248400"/>
            <a:ext cx="1905000" cy="457200"/>
          </a:xfrm>
          <a:prstGeom prst="rect">
            <a:avLst/>
          </a:prstGeom>
        </p:spPr>
        <p:txBody>
          <a:bodyPr/>
          <a:lstStyle>
            <a:lvl1pPr>
              <a:defRPr>
                <a:latin typeface="Arial" charset="0"/>
                <a:ea typeface="+mn-ea"/>
                <a:cs typeface="+mn-cs"/>
              </a:defRPr>
            </a:lvl1pPr>
          </a:lstStyle>
          <a:p>
            <a:pPr>
              <a:defRPr/>
            </a:pPr>
            <a:fld id="{A963F545-78F3-43F1-B76B-C2F34B04D4D5}" type="slidenum">
              <a:rPr lang="sv-SE"/>
              <a:pPr>
                <a:defRPr/>
              </a:pPr>
              <a:t>‹#›</a:t>
            </a:fld>
            <a:endParaRPr lang="sv-SE"/>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xAndObj">
  <p:cSld name="Rubrik, text och innehåll">
    <p:spTree>
      <p:nvGrpSpPr>
        <p:cNvPr id="1" name=""/>
        <p:cNvGrpSpPr/>
        <p:nvPr/>
      </p:nvGrpSpPr>
      <p:grpSpPr>
        <a:xfrm>
          <a:off x="0" y="0"/>
          <a:ext cx="0" cy="0"/>
          <a:chOff x="0" y="0"/>
          <a:chExt cx="0" cy="0"/>
        </a:xfrm>
      </p:grpSpPr>
      <p:sp>
        <p:nvSpPr>
          <p:cNvPr id="2" name="Rubrik 1"/>
          <p:cNvSpPr>
            <a:spLocks noGrp="1"/>
          </p:cNvSpPr>
          <p:nvPr>
            <p:ph type="title"/>
          </p:nvPr>
        </p:nvSpPr>
        <p:spPr>
          <a:xfrm>
            <a:off x="914400" y="277813"/>
            <a:ext cx="7772400" cy="1143000"/>
          </a:xfrm>
          <a:prstGeom prst="rect">
            <a:avLst/>
          </a:prstGeom>
        </p:spPr>
        <p:txBody>
          <a:bodyPr/>
          <a:lstStyle/>
          <a:p>
            <a:r>
              <a:rPr lang="sv-SE" smtClean="0"/>
              <a:t>Klicka här för att ändra format</a:t>
            </a:r>
            <a:endParaRPr lang="sv-SE"/>
          </a:p>
        </p:txBody>
      </p:sp>
      <p:sp>
        <p:nvSpPr>
          <p:cNvPr id="3" name="Platshållare för text 2"/>
          <p:cNvSpPr>
            <a:spLocks noGrp="1"/>
          </p:cNvSpPr>
          <p:nvPr>
            <p:ph type="body" sz="half" idx="1"/>
          </p:nvPr>
        </p:nvSpPr>
        <p:spPr>
          <a:xfrm>
            <a:off x="914400" y="1600200"/>
            <a:ext cx="3810000" cy="4530725"/>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half" idx="2"/>
          </p:nvPr>
        </p:nvSpPr>
        <p:spPr>
          <a:xfrm>
            <a:off x="4876800" y="1600200"/>
            <a:ext cx="3810000" cy="4530725"/>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datum 4"/>
          <p:cNvSpPr>
            <a:spLocks noGrp="1"/>
          </p:cNvSpPr>
          <p:nvPr>
            <p:ph type="dt" sz="half" idx="10"/>
          </p:nvPr>
        </p:nvSpPr>
        <p:spPr>
          <a:xfrm>
            <a:off x="914400" y="6251575"/>
            <a:ext cx="1981200" cy="457200"/>
          </a:xfrm>
          <a:prstGeom prst="rect">
            <a:avLst/>
          </a:prstGeom>
        </p:spPr>
        <p:txBody>
          <a:bodyPr/>
          <a:lstStyle>
            <a:lvl1pPr>
              <a:defRPr>
                <a:latin typeface="Arial" charset="0"/>
                <a:ea typeface="+mn-ea"/>
                <a:cs typeface="+mn-cs"/>
              </a:defRPr>
            </a:lvl1pPr>
          </a:lstStyle>
          <a:p>
            <a:pPr>
              <a:defRPr/>
            </a:pPr>
            <a:endParaRPr lang="sv-SE"/>
          </a:p>
        </p:txBody>
      </p:sp>
      <p:sp>
        <p:nvSpPr>
          <p:cNvPr id="6" name="Platshållare för sidfot 5"/>
          <p:cNvSpPr>
            <a:spLocks noGrp="1"/>
          </p:cNvSpPr>
          <p:nvPr>
            <p:ph type="ftr" sz="quarter" idx="11"/>
          </p:nvPr>
        </p:nvSpPr>
        <p:spPr>
          <a:xfrm>
            <a:off x="3352800" y="6248400"/>
            <a:ext cx="2971800" cy="457200"/>
          </a:xfrm>
          <a:prstGeom prst="rect">
            <a:avLst/>
          </a:prstGeom>
        </p:spPr>
        <p:txBody>
          <a:bodyPr/>
          <a:lstStyle>
            <a:lvl1pPr>
              <a:defRPr>
                <a:latin typeface="Arial" charset="0"/>
                <a:ea typeface="+mn-ea"/>
                <a:cs typeface="+mn-cs"/>
              </a:defRPr>
            </a:lvl1pPr>
          </a:lstStyle>
          <a:p>
            <a:pPr>
              <a:defRPr/>
            </a:pPr>
            <a:endParaRPr lang="sv-SE"/>
          </a:p>
        </p:txBody>
      </p:sp>
      <p:sp>
        <p:nvSpPr>
          <p:cNvPr id="7" name="Platshållare för bildnummer 6"/>
          <p:cNvSpPr>
            <a:spLocks noGrp="1"/>
          </p:cNvSpPr>
          <p:nvPr>
            <p:ph type="sldNum" sz="quarter" idx="12"/>
          </p:nvPr>
        </p:nvSpPr>
        <p:spPr>
          <a:xfrm>
            <a:off x="6781800" y="6248400"/>
            <a:ext cx="1905000" cy="457200"/>
          </a:xfrm>
          <a:prstGeom prst="rect">
            <a:avLst/>
          </a:prstGeom>
        </p:spPr>
        <p:txBody>
          <a:bodyPr/>
          <a:lstStyle>
            <a:lvl1pPr>
              <a:defRPr>
                <a:latin typeface="Arial" charset="0"/>
                <a:ea typeface="+mn-ea"/>
                <a:cs typeface="+mn-cs"/>
              </a:defRPr>
            </a:lvl1pPr>
          </a:lstStyle>
          <a:p>
            <a:pPr>
              <a:defRPr/>
            </a:pPr>
            <a:fld id="{378F0536-E667-4331-B94F-0188D829029D}" type="slidenum">
              <a:rPr lang="sv-SE"/>
              <a:pPr>
                <a:defRPr/>
              </a:pPr>
              <a:t>‹#›</a:t>
            </a:fld>
            <a:endParaRPr lang="sv-SE"/>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AndTwoObj">
  <p:cSld name="Rubrik, innehåll och två innehållsdelar">
    <p:spTree>
      <p:nvGrpSpPr>
        <p:cNvPr id="1" name=""/>
        <p:cNvGrpSpPr/>
        <p:nvPr/>
      </p:nvGrpSpPr>
      <p:grpSpPr>
        <a:xfrm>
          <a:off x="0" y="0"/>
          <a:ext cx="0" cy="0"/>
          <a:chOff x="0" y="0"/>
          <a:chExt cx="0" cy="0"/>
        </a:xfrm>
      </p:grpSpPr>
      <p:sp>
        <p:nvSpPr>
          <p:cNvPr id="2" name="Rubrik 1"/>
          <p:cNvSpPr>
            <a:spLocks noGrp="1"/>
          </p:cNvSpPr>
          <p:nvPr>
            <p:ph type="title"/>
          </p:nvPr>
        </p:nvSpPr>
        <p:spPr>
          <a:xfrm>
            <a:off x="914400" y="277813"/>
            <a:ext cx="7772400" cy="1143000"/>
          </a:xfrm>
          <a:prstGeom prst="rect">
            <a:avLst/>
          </a:prstGeom>
        </p:spPr>
        <p:txBody>
          <a:bodyPr/>
          <a:lstStyle/>
          <a:p>
            <a:r>
              <a:rPr lang="sv-SE" smtClean="0"/>
              <a:t>Klicka här för att ändra format</a:t>
            </a:r>
            <a:endParaRPr lang="sv-SE"/>
          </a:p>
        </p:txBody>
      </p:sp>
      <p:sp>
        <p:nvSpPr>
          <p:cNvPr id="3" name="Platshållare för innehåll 2"/>
          <p:cNvSpPr>
            <a:spLocks noGrp="1"/>
          </p:cNvSpPr>
          <p:nvPr>
            <p:ph sz="half" idx="1"/>
          </p:nvPr>
        </p:nvSpPr>
        <p:spPr>
          <a:xfrm>
            <a:off x="914400" y="1600200"/>
            <a:ext cx="3810000" cy="4530725"/>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quarter" idx="2"/>
          </p:nvPr>
        </p:nvSpPr>
        <p:spPr>
          <a:xfrm>
            <a:off x="4876800" y="1600200"/>
            <a:ext cx="3810000" cy="2189163"/>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innehåll 4"/>
          <p:cNvSpPr>
            <a:spLocks noGrp="1"/>
          </p:cNvSpPr>
          <p:nvPr>
            <p:ph sz="quarter" idx="3"/>
          </p:nvPr>
        </p:nvSpPr>
        <p:spPr>
          <a:xfrm>
            <a:off x="4876800" y="3941763"/>
            <a:ext cx="3810000" cy="2189162"/>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6" name="Platshållare för datum 5"/>
          <p:cNvSpPr>
            <a:spLocks noGrp="1"/>
          </p:cNvSpPr>
          <p:nvPr>
            <p:ph type="dt" sz="half" idx="10"/>
          </p:nvPr>
        </p:nvSpPr>
        <p:spPr>
          <a:xfrm>
            <a:off x="914400" y="6251575"/>
            <a:ext cx="1981200" cy="457200"/>
          </a:xfrm>
          <a:prstGeom prst="rect">
            <a:avLst/>
          </a:prstGeom>
        </p:spPr>
        <p:txBody>
          <a:bodyPr/>
          <a:lstStyle>
            <a:lvl1pPr>
              <a:defRPr>
                <a:latin typeface="Arial" charset="0"/>
                <a:ea typeface="+mn-ea"/>
                <a:cs typeface="+mn-cs"/>
              </a:defRPr>
            </a:lvl1pPr>
          </a:lstStyle>
          <a:p>
            <a:pPr>
              <a:defRPr/>
            </a:pPr>
            <a:endParaRPr lang="sv-SE"/>
          </a:p>
        </p:txBody>
      </p:sp>
      <p:sp>
        <p:nvSpPr>
          <p:cNvPr id="7" name="Platshållare för sidfot 6"/>
          <p:cNvSpPr>
            <a:spLocks noGrp="1"/>
          </p:cNvSpPr>
          <p:nvPr>
            <p:ph type="ftr" sz="quarter" idx="11"/>
          </p:nvPr>
        </p:nvSpPr>
        <p:spPr>
          <a:xfrm>
            <a:off x="3352800" y="6248400"/>
            <a:ext cx="2971800" cy="457200"/>
          </a:xfrm>
          <a:prstGeom prst="rect">
            <a:avLst/>
          </a:prstGeom>
        </p:spPr>
        <p:txBody>
          <a:bodyPr/>
          <a:lstStyle>
            <a:lvl1pPr>
              <a:defRPr>
                <a:latin typeface="Arial" charset="0"/>
                <a:ea typeface="+mn-ea"/>
                <a:cs typeface="+mn-cs"/>
              </a:defRPr>
            </a:lvl1pPr>
          </a:lstStyle>
          <a:p>
            <a:pPr>
              <a:defRPr/>
            </a:pPr>
            <a:endParaRPr lang="sv-SE"/>
          </a:p>
        </p:txBody>
      </p:sp>
      <p:sp>
        <p:nvSpPr>
          <p:cNvPr id="8" name="Platshållare för bildnummer 7"/>
          <p:cNvSpPr>
            <a:spLocks noGrp="1"/>
          </p:cNvSpPr>
          <p:nvPr>
            <p:ph type="sldNum" sz="quarter" idx="12"/>
          </p:nvPr>
        </p:nvSpPr>
        <p:spPr>
          <a:xfrm>
            <a:off x="6781800" y="6248400"/>
            <a:ext cx="1905000" cy="457200"/>
          </a:xfrm>
          <a:prstGeom prst="rect">
            <a:avLst/>
          </a:prstGeom>
        </p:spPr>
        <p:txBody>
          <a:bodyPr/>
          <a:lstStyle>
            <a:lvl1pPr>
              <a:defRPr>
                <a:latin typeface="Arial" charset="0"/>
                <a:ea typeface="+mn-ea"/>
                <a:cs typeface="+mn-cs"/>
              </a:defRPr>
            </a:lvl1pPr>
          </a:lstStyle>
          <a:p>
            <a:pPr>
              <a:defRPr/>
            </a:pPr>
            <a:fld id="{6D763FF9-A417-4936-8E44-B3F18B333CA8}" type="slidenum">
              <a:rPr lang="sv-SE"/>
              <a:pPr>
                <a:defRPr/>
              </a:pPr>
              <a:t>‹#›</a:t>
            </a:fld>
            <a:endParaRPr lang="sv-SE"/>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xAndClipArt">
  <p:cSld name="Rubrik, text och ClipArt">
    <p:spTree>
      <p:nvGrpSpPr>
        <p:cNvPr id="1" name=""/>
        <p:cNvGrpSpPr/>
        <p:nvPr/>
      </p:nvGrpSpPr>
      <p:grpSpPr>
        <a:xfrm>
          <a:off x="0" y="0"/>
          <a:ext cx="0" cy="0"/>
          <a:chOff x="0" y="0"/>
          <a:chExt cx="0" cy="0"/>
        </a:xfrm>
      </p:grpSpPr>
      <p:sp>
        <p:nvSpPr>
          <p:cNvPr id="2" name="Rubrik 1"/>
          <p:cNvSpPr>
            <a:spLocks noGrp="1"/>
          </p:cNvSpPr>
          <p:nvPr>
            <p:ph type="title"/>
          </p:nvPr>
        </p:nvSpPr>
        <p:spPr>
          <a:xfrm>
            <a:off x="914400" y="277813"/>
            <a:ext cx="7772400" cy="1143000"/>
          </a:xfrm>
          <a:prstGeom prst="rect">
            <a:avLst/>
          </a:prstGeom>
        </p:spPr>
        <p:txBody>
          <a:bodyPr/>
          <a:lstStyle/>
          <a:p>
            <a:r>
              <a:rPr lang="sv-SE" smtClean="0"/>
              <a:t>Klicka här för att ändra format</a:t>
            </a:r>
            <a:endParaRPr lang="sv-SE"/>
          </a:p>
        </p:txBody>
      </p:sp>
      <p:sp>
        <p:nvSpPr>
          <p:cNvPr id="3" name="Platshållare för text 2"/>
          <p:cNvSpPr>
            <a:spLocks noGrp="1"/>
          </p:cNvSpPr>
          <p:nvPr>
            <p:ph type="body" sz="half" idx="1"/>
          </p:nvPr>
        </p:nvSpPr>
        <p:spPr>
          <a:xfrm>
            <a:off x="914400" y="1600200"/>
            <a:ext cx="3810000" cy="4530725"/>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ClipArt 3"/>
          <p:cNvSpPr>
            <a:spLocks noGrp="1"/>
          </p:cNvSpPr>
          <p:nvPr>
            <p:ph type="clipArt" sz="half" idx="2"/>
          </p:nvPr>
        </p:nvSpPr>
        <p:spPr>
          <a:xfrm>
            <a:off x="4876800" y="1600200"/>
            <a:ext cx="3810000" cy="4530725"/>
          </a:xfrm>
        </p:spPr>
        <p:txBody>
          <a:bodyPr/>
          <a:lstStyle/>
          <a:p>
            <a:pPr lvl="0"/>
            <a:endParaRPr lang="sv-SE" noProof="0">
              <a:sym typeface="Palatino" pitchFamily="18" charset="0"/>
            </a:endParaRPr>
          </a:p>
        </p:txBody>
      </p:sp>
      <p:sp>
        <p:nvSpPr>
          <p:cNvPr id="5" name="Platshållare för datum 4"/>
          <p:cNvSpPr>
            <a:spLocks noGrp="1"/>
          </p:cNvSpPr>
          <p:nvPr>
            <p:ph type="dt" sz="half" idx="10"/>
          </p:nvPr>
        </p:nvSpPr>
        <p:spPr>
          <a:xfrm>
            <a:off x="914400" y="6251575"/>
            <a:ext cx="1981200" cy="457200"/>
          </a:xfrm>
          <a:prstGeom prst="rect">
            <a:avLst/>
          </a:prstGeom>
        </p:spPr>
        <p:txBody>
          <a:bodyPr/>
          <a:lstStyle>
            <a:lvl1pPr>
              <a:defRPr smtClean="0"/>
            </a:lvl1pPr>
          </a:lstStyle>
          <a:p>
            <a:pPr>
              <a:defRPr/>
            </a:pPr>
            <a:endParaRPr lang="sv-SE"/>
          </a:p>
        </p:txBody>
      </p:sp>
      <p:sp>
        <p:nvSpPr>
          <p:cNvPr id="6" name="Platshållare för sidfot 5"/>
          <p:cNvSpPr>
            <a:spLocks noGrp="1"/>
          </p:cNvSpPr>
          <p:nvPr>
            <p:ph type="ftr" sz="quarter" idx="11"/>
          </p:nvPr>
        </p:nvSpPr>
        <p:spPr>
          <a:xfrm>
            <a:off x="3352800" y="6248400"/>
            <a:ext cx="2971800" cy="457200"/>
          </a:xfrm>
          <a:prstGeom prst="rect">
            <a:avLst/>
          </a:prstGeom>
        </p:spPr>
        <p:txBody>
          <a:bodyPr/>
          <a:lstStyle>
            <a:lvl1pPr>
              <a:defRPr smtClean="0"/>
            </a:lvl1pPr>
          </a:lstStyle>
          <a:p>
            <a:pPr>
              <a:defRPr/>
            </a:pPr>
            <a:endParaRPr lang="sv-SE"/>
          </a:p>
        </p:txBody>
      </p:sp>
      <p:sp>
        <p:nvSpPr>
          <p:cNvPr id="7" name="Platshållare för bildnummer 6"/>
          <p:cNvSpPr>
            <a:spLocks noGrp="1"/>
          </p:cNvSpPr>
          <p:nvPr>
            <p:ph type="sldNum" sz="quarter" idx="12"/>
          </p:nvPr>
        </p:nvSpPr>
        <p:spPr>
          <a:xfrm>
            <a:off x="6781800" y="6248400"/>
            <a:ext cx="1905000" cy="457200"/>
          </a:xfrm>
          <a:prstGeom prst="rect">
            <a:avLst/>
          </a:prstGeom>
        </p:spPr>
        <p:txBody>
          <a:bodyPr/>
          <a:lstStyle>
            <a:lvl1pPr>
              <a:defRPr smtClean="0"/>
            </a:lvl1pPr>
          </a:lstStyle>
          <a:p>
            <a:pPr>
              <a:defRPr/>
            </a:pPr>
            <a:fld id="{10E0EAEE-062B-4257-97AA-31CE3AD8C99B}" type="slidenum">
              <a:rPr lang="sv-SE"/>
              <a:pPr>
                <a:defRPr/>
              </a:pPr>
              <a:t>‹#›</a:t>
            </a:fld>
            <a:endParaRPr lang="sv-SE"/>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354" y="2130848"/>
            <a:ext cx="7773293" cy="1470049"/>
          </a:xfrm>
        </p:spPr>
        <p:txBody>
          <a:bodyPr/>
          <a:lstStyle/>
          <a:p>
            <a:r>
              <a:rPr lang="sv-SE" smtClean="0"/>
              <a:t>Klicka här för att ändra format</a:t>
            </a:r>
            <a:endParaRPr lang="sv-SE"/>
          </a:p>
        </p:txBody>
      </p:sp>
      <p:sp>
        <p:nvSpPr>
          <p:cNvPr id="3" name="Underrubrik 2"/>
          <p:cNvSpPr>
            <a:spLocks noGrp="1"/>
          </p:cNvSpPr>
          <p:nvPr>
            <p:ph type="subTitle" idx="1"/>
          </p:nvPr>
        </p:nvSpPr>
        <p:spPr>
          <a:xfrm>
            <a:off x="1371824" y="3886647"/>
            <a:ext cx="6400354" cy="1752451"/>
          </a:xfrm>
        </p:spPr>
        <p:txBody>
          <a:bodyPr/>
          <a:lstStyle>
            <a:lvl1pPr marL="0" indent="0" algn="ctr">
              <a:buNone/>
              <a:defRPr/>
            </a:lvl1pPr>
            <a:lvl2pPr marL="321457" indent="0" algn="ctr">
              <a:buNone/>
              <a:defRPr/>
            </a:lvl2pPr>
            <a:lvl3pPr marL="642915" indent="0" algn="ctr">
              <a:buNone/>
              <a:defRPr/>
            </a:lvl3pPr>
            <a:lvl4pPr marL="964372" indent="0" algn="ctr">
              <a:buNone/>
              <a:defRPr/>
            </a:lvl4pPr>
            <a:lvl5pPr marL="1285829" indent="0" algn="ctr">
              <a:buNone/>
              <a:defRPr/>
            </a:lvl5pPr>
            <a:lvl6pPr marL="1607287" indent="0" algn="ctr">
              <a:buNone/>
              <a:defRPr/>
            </a:lvl6pPr>
            <a:lvl7pPr marL="1928744" indent="0" algn="ctr">
              <a:buNone/>
              <a:defRPr/>
            </a:lvl7pPr>
            <a:lvl8pPr marL="2250201" indent="0" algn="ctr">
              <a:buNone/>
              <a:defRPr/>
            </a:lvl8pPr>
            <a:lvl9pPr marL="2571659" indent="0" algn="ctr">
              <a:buNone/>
              <a:defRPr/>
            </a:lvl9pPr>
          </a:lstStyle>
          <a:p>
            <a:r>
              <a:rPr lang="sv-SE" smtClean="0"/>
              <a:t>Klicka här för att ändra format på underrubrik i bakgrunden</a:t>
            </a:r>
            <a:endParaRPr lang="sv-SE"/>
          </a:p>
        </p:txBody>
      </p:sp>
    </p:spTree>
  </p:cSld>
  <p:clrMapOvr>
    <a:masterClrMapping/>
  </p:clrMapOvr>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idx="1"/>
          </p:nvPr>
        </p:nvSpPr>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9.xml"/><Relationship Id="rId13" Type="http://schemas.openxmlformats.org/officeDocument/2006/relationships/image" Target="../media/image1.png"/><Relationship Id="rId3" Type="http://schemas.openxmlformats.org/officeDocument/2006/relationships/slideLayout" Target="../slideLayouts/slideLayout114.xml"/><Relationship Id="rId7" Type="http://schemas.openxmlformats.org/officeDocument/2006/relationships/slideLayout" Target="../slideLayouts/slideLayout118.xml"/><Relationship Id="rId12" Type="http://schemas.openxmlformats.org/officeDocument/2006/relationships/theme" Target="../theme/theme10.xml"/><Relationship Id="rId2" Type="http://schemas.openxmlformats.org/officeDocument/2006/relationships/slideLayout" Target="../slideLayouts/slideLayout113.xml"/><Relationship Id="rId1" Type="http://schemas.openxmlformats.org/officeDocument/2006/relationships/slideLayout" Target="../slideLayouts/slideLayout112.xml"/><Relationship Id="rId6" Type="http://schemas.openxmlformats.org/officeDocument/2006/relationships/slideLayout" Target="../slideLayouts/slideLayout117.xml"/><Relationship Id="rId11" Type="http://schemas.openxmlformats.org/officeDocument/2006/relationships/slideLayout" Target="../slideLayouts/slideLayout122.xml"/><Relationship Id="rId5" Type="http://schemas.openxmlformats.org/officeDocument/2006/relationships/slideLayout" Target="../slideLayouts/slideLayout116.xml"/><Relationship Id="rId10" Type="http://schemas.openxmlformats.org/officeDocument/2006/relationships/slideLayout" Target="../slideLayouts/slideLayout121.xml"/><Relationship Id="rId4" Type="http://schemas.openxmlformats.org/officeDocument/2006/relationships/slideLayout" Target="../slideLayouts/slideLayout115.xml"/><Relationship Id="rId9" Type="http://schemas.openxmlformats.org/officeDocument/2006/relationships/slideLayout" Target="../slideLayouts/slideLayout120.xml"/><Relationship Id="rId14" Type="http://schemas.openxmlformats.org/officeDocument/2006/relationships/image" Target="../media/image3.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30.xml"/><Relationship Id="rId13" Type="http://schemas.openxmlformats.org/officeDocument/2006/relationships/image" Target="../media/image1.png"/><Relationship Id="rId3" Type="http://schemas.openxmlformats.org/officeDocument/2006/relationships/slideLayout" Target="../slideLayouts/slideLayout125.xml"/><Relationship Id="rId7" Type="http://schemas.openxmlformats.org/officeDocument/2006/relationships/slideLayout" Target="../slideLayouts/slideLayout129.xml"/><Relationship Id="rId12" Type="http://schemas.openxmlformats.org/officeDocument/2006/relationships/theme" Target="../theme/theme11.xml"/><Relationship Id="rId2" Type="http://schemas.openxmlformats.org/officeDocument/2006/relationships/slideLayout" Target="../slideLayouts/slideLayout124.xml"/><Relationship Id="rId1" Type="http://schemas.openxmlformats.org/officeDocument/2006/relationships/slideLayout" Target="../slideLayouts/slideLayout123.xml"/><Relationship Id="rId6" Type="http://schemas.openxmlformats.org/officeDocument/2006/relationships/slideLayout" Target="../slideLayouts/slideLayout128.xml"/><Relationship Id="rId11" Type="http://schemas.openxmlformats.org/officeDocument/2006/relationships/slideLayout" Target="../slideLayouts/slideLayout133.xml"/><Relationship Id="rId5" Type="http://schemas.openxmlformats.org/officeDocument/2006/relationships/slideLayout" Target="../slideLayouts/slideLayout127.xml"/><Relationship Id="rId10" Type="http://schemas.openxmlformats.org/officeDocument/2006/relationships/slideLayout" Target="../slideLayouts/slideLayout132.xml"/><Relationship Id="rId4" Type="http://schemas.openxmlformats.org/officeDocument/2006/relationships/slideLayout" Target="../slideLayouts/slideLayout126.xml"/><Relationship Id="rId9" Type="http://schemas.openxmlformats.org/officeDocument/2006/relationships/slideLayout" Target="../slideLayouts/slideLayout131.xml"/><Relationship Id="rId14" Type="http://schemas.openxmlformats.org/officeDocument/2006/relationships/image" Target="../media/image4.pn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41.xml"/><Relationship Id="rId13" Type="http://schemas.openxmlformats.org/officeDocument/2006/relationships/image" Target="../media/image1.png"/><Relationship Id="rId3" Type="http://schemas.openxmlformats.org/officeDocument/2006/relationships/slideLayout" Target="../slideLayouts/slideLayout136.xml"/><Relationship Id="rId7" Type="http://schemas.openxmlformats.org/officeDocument/2006/relationships/slideLayout" Target="../slideLayouts/slideLayout140.xml"/><Relationship Id="rId12" Type="http://schemas.openxmlformats.org/officeDocument/2006/relationships/theme" Target="../theme/theme12.xml"/><Relationship Id="rId2" Type="http://schemas.openxmlformats.org/officeDocument/2006/relationships/slideLayout" Target="../slideLayouts/slideLayout135.xml"/><Relationship Id="rId1" Type="http://schemas.openxmlformats.org/officeDocument/2006/relationships/slideLayout" Target="../slideLayouts/slideLayout134.xml"/><Relationship Id="rId6" Type="http://schemas.openxmlformats.org/officeDocument/2006/relationships/slideLayout" Target="../slideLayouts/slideLayout139.xml"/><Relationship Id="rId11" Type="http://schemas.openxmlformats.org/officeDocument/2006/relationships/slideLayout" Target="../slideLayouts/slideLayout144.xml"/><Relationship Id="rId5" Type="http://schemas.openxmlformats.org/officeDocument/2006/relationships/slideLayout" Target="../slideLayouts/slideLayout138.xml"/><Relationship Id="rId10" Type="http://schemas.openxmlformats.org/officeDocument/2006/relationships/slideLayout" Target="../slideLayouts/slideLayout143.xml"/><Relationship Id="rId4" Type="http://schemas.openxmlformats.org/officeDocument/2006/relationships/slideLayout" Target="../slideLayouts/slideLayout137.xml"/><Relationship Id="rId9" Type="http://schemas.openxmlformats.org/officeDocument/2006/relationships/slideLayout" Target="../slideLayouts/slideLayout142.xml"/><Relationship Id="rId14" Type="http://schemas.openxmlformats.org/officeDocument/2006/relationships/image" Target="../media/image5.png"/></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52.xml"/><Relationship Id="rId13" Type="http://schemas.openxmlformats.org/officeDocument/2006/relationships/image" Target="../media/image1.png"/><Relationship Id="rId3" Type="http://schemas.openxmlformats.org/officeDocument/2006/relationships/slideLayout" Target="../slideLayouts/slideLayout147.xml"/><Relationship Id="rId7" Type="http://schemas.openxmlformats.org/officeDocument/2006/relationships/slideLayout" Target="../slideLayouts/slideLayout151.xml"/><Relationship Id="rId12" Type="http://schemas.openxmlformats.org/officeDocument/2006/relationships/theme" Target="../theme/theme13.xml"/><Relationship Id="rId2" Type="http://schemas.openxmlformats.org/officeDocument/2006/relationships/slideLayout" Target="../slideLayouts/slideLayout146.xml"/><Relationship Id="rId1" Type="http://schemas.openxmlformats.org/officeDocument/2006/relationships/slideLayout" Target="../slideLayouts/slideLayout145.xml"/><Relationship Id="rId6" Type="http://schemas.openxmlformats.org/officeDocument/2006/relationships/slideLayout" Target="../slideLayouts/slideLayout150.xml"/><Relationship Id="rId11" Type="http://schemas.openxmlformats.org/officeDocument/2006/relationships/slideLayout" Target="../slideLayouts/slideLayout155.xml"/><Relationship Id="rId5" Type="http://schemas.openxmlformats.org/officeDocument/2006/relationships/slideLayout" Target="../slideLayouts/slideLayout149.xml"/><Relationship Id="rId10" Type="http://schemas.openxmlformats.org/officeDocument/2006/relationships/slideLayout" Target="../slideLayouts/slideLayout154.xml"/><Relationship Id="rId4" Type="http://schemas.openxmlformats.org/officeDocument/2006/relationships/slideLayout" Target="../slideLayouts/slideLayout148.xml"/><Relationship Id="rId9" Type="http://schemas.openxmlformats.org/officeDocument/2006/relationships/slideLayout" Target="../slideLayouts/slideLayout153.xml"/><Relationship Id="rId14" Type="http://schemas.openxmlformats.org/officeDocument/2006/relationships/image" Target="../media/image2.png"/></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63.xml"/><Relationship Id="rId13" Type="http://schemas.openxmlformats.org/officeDocument/2006/relationships/image" Target="../media/image1.png"/><Relationship Id="rId3" Type="http://schemas.openxmlformats.org/officeDocument/2006/relationships/slideLayout" Target="../slideLayouts/slideLayout158.xml"/><Relationship Id="rId7" Type="http://schemas.openxmlformats.org/officeDocument/2006/relationships/slideLayout" Target="../slideLayouts/slideLayout162.xml"/><Relationship Id="rId12" Type="http://schemas.openxmlformats.org/officeDocument/2006/relationships/theme" Target="../theme/theme14.xml"/><Relationship Id="rId2" Type="http://schemas.openxmlformats.org/officeDocument/2006/relationships/slideLayout" Target="../slideLayouts/slideLayout157.xml"/><Relationship Id="rId1" Type="http://schemas.openxmlformats.org/officeDocument/2006/relationships/slideLayout" Target="../slideLayouts/slideLayout156.xml"/><Relationship Id="rId6" Type="http://schemas.openxmlformats.org/officeDocument/2006/relationships/slideLayout" Target="../slideLayouts/slideLayout161.xml"/><Relationship Id="rId11" Type="http://schemas.openxmlformats.org/officeDocument/2006/relationships/slideLayout" Target="../slideLayouts/slideLayout166.xml"/><Relationship Id="rId5" Type="http://schemas.openxmlformats.org/officeDocument/2006/relationships/slideLayout" Target="../slideLayouts/slideLayout160.xml"/><Relationship Id="rId10" Type="http://schemas.openxmlformats.org/officeDocument/2006/relationships/slideLayout" Target="../slideLayouts/slideLayout165.xml"/><Relationship Id="rId4" Type="http://schemas.openxmlformats.org/officeDocument/2006/relationships/slideLayout" Target="../slideLayouts/slideLayout159.xml"/><Relationship Id="rId9" Type="http://schemas.openxmlformats.org/officeDocument/2006/relationships/slideLayout" Target="../slideLayouts/slideLayout164.xml"/><Relationship Id="rId14" Type="http://schemas.openxmlformats.org/officeDocument/2006/relationships/image" Target="../media/image3.png"/></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74.xml"/><Relationship Id="rId13" Type="http://schemas.openxmlformats.org/officeDocument/2006/relationships/image" Target="../media/image1.png"/><Relationship Id="rId3" Type="http://schemas.openxmlformats.org/officeDocument/2006/relationships/slideLayout" Target="../slideLayouts/slideLayout169.xml"/><Relationship Id="rId7" Type="http://schemas.openxmlformats.org/officeDocument/2006/relationships/slideLayout" Target="../slideLayouts/slideLayout173.xml"/><Relationship Id="rId12" Type="http://schemas.openxmlformats.org/officeDocument/2006/relationships/theme" Target="../theme/theme15.xml"/><Relationship Id="rId2" Type="http://schemas.openxmlformats.org/officeDocument/2006/relationships/slideLayout" Target="../slideLayouts/slideLayout168.xml"/><Relationship Id="rId1" Type="http://schemas.openxmlformats.org/officeDocument/2006/relationships/slideLayout" Target="../slideLayouts/slideLayout167.xml"/><Relationship Id="rId6" Type="http://schemas.openxmlformats.org/officeDocument/2006/relationships/slideLayout" Target="../slideLayouts/slideLayout172.xml"/><Relationship Id="rId11" Type="http://schemas.openxmlformats.org/officeDocument/2006/relationships/slideLayout" Target="../slideLayouts/slideLayout177.xml"/><Relationship Id="rId5" Type="http://schemas.openxmlformats.org/officeDocument/2006/relationships/slideLayout" Target="../slideLayouts/slideLayout171.xml"/><Relationship Id="rId10" Type="http://schemas.openxmlformats.org/officeDocument/2006/relationships/slideLayout" Target="../slideLayouts/slideLayout176.xml"/><Relationship Id="rId4" Type="http://schemas.openxmlformats.org/officeDocument/2006/relationships/slideLayout" Target="../slideLayouts/slideLayout170.xml"/><Relationship Id="rId9" Type="http://schemas.openxmlformats.org/officeDocument/2006/relationships/slideLayout" Target="../slideLayouts/slideLayout175.xml"/><Relationship Id="rId14" Type="http://schemas.openxmlformats.org/officeDocument/2006/relationships/image" Target="../media/image4.png"/></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85.xml"/><Relationship Id="rId13" Type="http://schemas.openxmlformats.org/officeDocument/2006/relationships/image" Target="../media/image1.png"/><Relationship Id="rId3" Type="http://schemas.openxmlformats.org/officeDocument/2006/relationships/slideLayout" Target="../slideLayouts/slideLayout180.xml"/><Relationship Id="rId7" Type="http://schemas.openxmlformats.org/officeDocument/2006/relationships/slideLayout" Target="../slideLayouts/slideLayout184.xml"/><Relationship Id="rId12" Type="http://schemas.openxmlformats.org/officeDocument/2006/relationships/theme" Target="../theme/theme16.xml"/><Relationship Id="rId2" Type="http://schemas.openxmlformats.org/officeDocument/2006/relationships/slideLayout" Target="../slideLayouts/slideLayout179.xml"/><Relationship Id="rId1" Type="http://schemas.openxmlformats.org/officeDocument/2006/relationships/slideLayout" Target="../slideLayouts/slideLayout178.xml"/><Relationship Id="rId6" Type="http://schemas.openxmlformats.org/officeDocument/2006/relationships/slideLayout" Target="../slideLayouts/slideLayout183.xml"/><Relationship Id="rId11" Type="http://schemas.openxmlformats.org/officeDocument/2006/relationships/slideLayout" Target="../slideLayouts/slideLayout188.xml"/><Relationship Id="rId5" Type="http://schemas.openxmlformats.org/officeDocument/2006/relationships/slideLayout" Target="../slideLayouts/slideLayout182.xml"/><Relationship Id="rId10" Type="http://schemas.openxmlformats.org/officeDocument/2006/relationships/slideLayout" Target="../slideLayouts/slideLayout187.xml"/><Relationship Id="rId4" Type="http://schemas.openxmlformats.org/officeDocument/2006/relationships/slideLayout" Target="../slideLayouts/slideLayout181.xml"/><Relationship Id="rId9" Type="http://schemas.openxmlformats.org/officeDocument/2006/relationships/slideLayout" Target="../slideLayouts/slideLayout186.xml"/><Relationship Id="rId14" Type="http://schemas.openxmlformats.org/officeDocument/2006/relationships/image" Target="../media/image5.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image" Target="../media/image1.pn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6" Type="http://schemas.openxmlformats.org/officeDocument/2006/relationships/image" Target="../media/image4.png"/><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5" Type="http://schemas.openxmlformats.org/officeDocument/2006/relationships/image" Target="../media/image1.png"/><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image" Target="../media/image1.png"/><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4.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image" Target="../media/image5.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image" Target="../media/image1.png"/><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theme" Target="../theme/theme5.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image" Target="../media/image1.png"/><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theme" Target="../theme/theme6.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image" Target="../media/image3.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9.xml"/><Relationship Id="rId13" Type="http://schemas.openxmlformats.org/officeDocument/2006/relationships/image" Target="../media/image1.png"/><Relationship Id="rId3" Type="http://schemas.openxmlformats.org/officeDocument/2006/relationships/slideLayout" Target="../slideLayouts/slideLayout74.xml"/><Relationship Id="rId7" Type="http://schemas.openxmlformats.org/officeDocument/2006/relationships/slideLayout" Target="../slideLayouts/slideLayout78.xml"/><Relationship Id="rId12" Type="http://schemas.openxmlformats.org/officeDocument/2006/relationships/theme" Target="../theme/theme7.xml"/><Relationship Id="rId2" Type="http://schemas.openxmlformats.org/officeDocument/2006/relationships/slideLayout" Target="../slideLayouts/slideLayout73.xml"/><Relationship Id="rId1" Type="http://schemas.openxmlformats.org/officeDocument/2006/relationships/slideLayout" Target="../slideLayouts/slideLayout72.xml"/><Relationship Id="rId6" Type="http://schemas.openxmlformats.org/officeDocument/2006/relationships/slideLayout" Target="../slideLayouts/slideLayout77.xml"/><Relationship Id="rId11" Type="http://schemas.openxmlformats.org/officeDocument/2006/relationships/slideLayout" Target="../slideLayouts/slideLayout82.xml"/><Relationship Id="rId5" Type="http://schemas.openxmlformats.org/officeDocument/2006/relationships/slideLayout" Target="../slideLayouts/slideLayout76.xml"/><Relationship Id="rId10" Type="http://schemas.openxmlformats.org/officeDocument/2006/relationships/slideLayout" Target="../slideLayouts/slideLayout81.xml"/><Relationship Id="rId4" Type="http://schemas.openxmlformats.org/officeDocument/2006/relationships/slideLayout" Target="../slideLayouts/slideLayout75.xml"/><Relationship Id="rId9" Type="http://schemas.openxmlformats.org/officeDocument/2006/relationships/slideLayout" Target="../slideLayouts/slideLayout80.xml"/><Relationship Id="rId14" Type="http://schemas.openxmlformats.org/officeDocument/2006/relationships/image" Target="../media/image4.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slideLayout" Target="../slideLayouts/slideLayout95.xml"/><Relationship Id="rId18" Type="http://schemas.openxmlformats.org/officeDocument/2006/relationships/image" Target="../media/image5.png"/><Relationship Id="rId3" Type="http://schemas.openxmlformats.org/officeDocument/2006/relationships/slideLayout" Target="../slideLayouts/slideLayout85.xml"/><Relationship Id="rId7" Type="http://schemas.openxmlformats.org/officeDocument/2006/relationships/slideLayout" Target="../slideLayouts/slideLayout89.xml"/><Relationship Id="rId12" Type="http://schemas.openxmlformats.org/officeDocument/2006/relationships/slideLayout" Target="../slideLayouts/slideLayout94.xml"/><Relationship Id="rId17" Type="http://schemas.openxmlformats.org/officeDocument/2006/relationships/image" Target="../media/image1.png"/><Relationship Id="rId2" Type="http://schemas.openxmlformats.org/officeDocument/2006/relationships/slideLayout" Target="../slideLayouts/slideLayout84.xml"/><Relationship Id="rId16" Type="http://schemas.openxmlformats.org/officeDocument/2006/relationships/theme" Target="../theme/theme8.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5" Type="http://schemas.openxmlformats.org/officeDocument/2006/relationships/slideLayout" Target="../slideLayouts/slideLayout87.xml"/><Relationship Id="rId15" Type="http://schemas.openxmlformats.org/officeDocument/2006/relationships/slideLayout" Target="../slideLayouts/slideLayout97.xml"/><Relationship Id="rId10" Type="http://schemas.openxmlformats.org/officeDocument/2006/relationships/slideLayout" Target="../slideLayouts/slideLayout92.xml"/><Relationship Id="rId4" Type="http://schemas.openxmlformats.org/officeDocument/2006/relationships/slideLayout" Target="../slideLayouts/slideLayout86.xml"/><Relationship Id="rId9" Type="http://schemas.openxmlformats.org/officeDocument/2006/relationships/slideLayout" Target="../slideLayouts/slideLayout91.xml"/><Relationship Id="rId14" Type="http://schemas.openxmlformats.org/officeDocument/2006/relationships/slideLayout" Target="../slideLayouts/slideLayout9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5.xml"/><Relationship Id="rId13" Type="http://schemas.openxmlformats.org/officeDocument/2006/relationships/slideLayout" Target="../slideLayouts/slideLayout110.xml"/><Relationship Id="rId3" Type="http://schemas.openxmlformats.org/officeDocument/2006/relationships/slideLayout" Target="../slideLayouts/slideLayout100.xml"/><Relationship Id="rId7" Type="http://schemas.openxmlformats.org/officeDocument/2006/relationships/slideLayout" Target="../slideLayouts/slideLayout104.xml"/><Relationship Id="rId12" Type="http://schemas.openxmlformats.org/officeDocument/2006/relationships/slideLayout" Target="../slideLayouts/slideLayout109.xml"/><Relationship Id="rId17" Type="http://schemas.openxmlformats.org/officeDocument/2006/relationships/image" Target="../media/image2.png"/><Relationship Id="rId2" Type="http://schemas.openxmlformats.org/officeDocument/2006/relationships/slideLayout" Target="../slideLayouts/slideLayout99.xml"/><Relationship Id="rId16" Type="http://schemas.openxmlformats.org/officeDocument/2006/relationships/image" Target="../media/image1.png"/><Relationship Id="rId1" Type="http://schemas.openxmlformats.org/officeDocument/2006/relationships/slideLayout" Target="../slideLayouts/slideLayout98.xml"/><Relationship Id="rId6" Type="http://schemas.openxmlformats.org/officeDocument/2006/relationships/slideLayout" Target="../slideLayouts/slideLayout103.xml"/><Relationship Id="rId11" Type="http://schemas.openxmlformats.org/officeDocument/2006/relationships/slideLayout" Target="../slideLayouts/slideLayout108.xml"/><Relationship Id="rId5" Type="http://schemas.openxmlformats.org/officeDocument/2006/relationships/slideLayout" Target="../slideLayouts/slideLayout102.xml"/><Relationship Id="rId15" Type="http://schemas.openxmlformats.org/officeDocument/2006/relationships/theme" Target="../theme/theme9.xml"/><Relationship Id="rId10" Type="http://schemas.openxmlformats.org/officeDocument/2006/relationships/slideLayout" Target="../slideLayouts/slideLayout107.xml"/><Relationship Id="rId4" Type="http://schemas.openxmlformats.org/officeDocument/2006/relationships/slideLayout" Target="../slideLayouts/slideLayout101.xml"/><Relationship Id="rId9" Type="http://schemas.openxmlformats.org/officeDocument/2006/relationships/slideLayout" Target="../slideLayouts/slideLayout106.xml"/><Relationship Id="rId14" Type="http://schemas.openxmlformats.org/officeDocument/2006/relationships/slideLayout" Target="../slideLayouts/slideLayout1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body" idx="1"/>
          </p:nvPr>
        </p:nvSpPr>
        <p:spPr bwMode="auto">
          <a:xfrm>
            <a:off x="1697038" y="2322513"/>
            <a:ext cx="5715000" cy="4187825"/>
          </a:xfrm>
          <a:prstGeom prst="rect">
            <a:avLst/>
          </a:prstGeom>
          <a:noFill/>
          <a:ln w="12700">
            <a:noFill/>
            <a:miter lim="800000"/>
            <a:headEnd/>
            <a:tailEnd/>
          </a:ln>
        </p:spPr>
        <p:txBody>
          <a:bodyPr vert="horz" wrap="square" lIns="0" tIns="0" rIns="0" bIns="0" numCol="1" anchor="t" anchorCtr="0" compatLnSpc="1">
            <a:prstTxWarp prst="textNoShape">
              <a:avLst/>
            </a:prstTxWarp>
          </a:bodyPr>
          <a:lstStyle/>
          <a:p>
            <a:pPr lvl="0"/>
            <a:r>
              <a:rPr lang="sv-SE" smtClean="0">
                <a:sym typeface="Palatino" pitchFamily="18" charset="0"/>
              </a:rPr>
              <a:t>Klicka här för att ändra format på bakgrundstexten</a:t>
            </a:r>
          </a:p>
          <a:p>
            <a:pPr lvl="1"/>
            <a:r>
              <a:rPr lang="sv-SE" smtClean="0">
                <a:sym typeface="Palatino" pitchFamily="18" charset="0"/>
              </a:rPr>
              <a:t>Nivå två</a:t>
            </a:r>
          </a:p>
          <a:p>
            <a:pPr lvl="2"/>
            <a:r>
              <a:rPr lang="sv-SE" smtClean="0">
                <a:sym typeface="Palatino" pitchFamily="18" charset="0"/>
              </a:rPr>
              <a:t>Nivå tre</a:t>
            </a:r>
          </a:p>
          <a:p>
            <a:pPr lvl="3"/>
            <a:r>
              <a:rPr lang="sv-SE" smtClean="0">
                <a:sym typeface="Palatino" pitchFamily="18" charset="0"/>
              </a:rPr>
              <a:t>Nivå fyra</a:t>
            </a:r>
          </a:p>
          <a:p>
            <a:pPr lvl="4"/>
            <a:r>
              <a:rPr lang="sv-SE" smtClean="0">
                <a:sym typeface="Palatino" pitchFamily="18" charset="0"/>
              </a:rPr>
              <a:t>Nivå fem</a:t>
            </a:r>
            <a:endParaRPr lang="en-US" smtClean="0">
              <a:sym typeface="Palatino" pitchFamily="18" charset="0"/>
            </a:endParaRPr>
          </a:p>
        </p:txBody>
      </p:sp>
      <p:sp>
        <p:nvSpPr>
          <p:cNvPr id="1027" name="Rectangle 2"/>
          <p:cNvSpPr>
            <a:spLocks noGrp="1" noChangeArrowheads="1"/>
          </p:cNvSpPr>
          <p:nvPr>
            <p:ph type="title"/>
          </p:nvPr>
        </p:nvSpPr>
        <p:spPr bwMode="auto">
          <a:xfrm>
            <a:off x="1697038" y="322263"/>
            <a:ext cx="5715000" cy="1820862"/>
          </a:xfrm>
          <a:prstGeom prst="rect">
            <a:avLst/>
          </a:prstGeom>
          <a:noFill/>
          <a:ln w="12700">
            <a:noFill/>
            <a:miter lim="800000"/>
            <a:headEnd/>
            <a:tailEnd/>
          </a:ln>
        </p:spPr>
        <p:txBody>
          <a:bodyPr vert="horz" wrap="square" lIns="35717" tIns="35717" rIns="35717" bIns="35717" numCol="1" anchor="b" anchorCtr="0" compatLnSpc="1">
            <a:prstTxWarp prst="textNoShape">
              <a:avLst/>
            </a:prstTxWarp>
          </a:bodyPr>
          <a:lstStyle/>
          <a:p>
            <a:pPr lvl="0"/>
            <a:r>
              <a:rPr lang="sv-SE" smtClean="0">
                <a:sym typeface="Arial" pitchFamily="34" charset="0"/>
              </a:rPr>
              <a:t>Klicka här för att ändra format</a:t>
            </a:r>
            <a:endParaRPr lang="en-US" smtClean="0">
              <a:sym typeface="Arial" pitchFamily="34" charset="0"/>
            </a:endParaRPr>
          </a:p>
        </p:txBody>
      </p:sp>
      <p:pic>
        <p:nvPicPr>
          <p:cNvPr id="1028" name="Picture 3"/>
          <p:cNvPicPr>
            <a:picLocks noChangeAspect="1" noChangeArrowheads="1"/>
          </p:cNvPicPr>
          <p:nvPr/>
        </p:nvPicPr>
        <p:blipFill>
          <a:blip r:embed="rId16" cstate="print"/>
          <a:srcRect/>
          <a:stretch>
            <a:fillRect/>
          </a:stretch>
        </p:blipFill>
        <p:spPr bwMode="auto">
          <a:xfrm>
            <a:off x="0" y="0"/>
            <a:ext cx="9144000" cy="6858000"/>
          </a:xfrm>
          <a:prstGeom prst="rect">
            <a:avLst/>
          </a:prstGeom>
          <a:noFill/>
          <a:ln w="12700">
            <a:noFill/>
            <a:miter lim="800000"/>
            <a:headEnd/>
            <a:tailEnd/>
          </a:ln>
        </p:spPr>
      </p:pic>
      <p:pic>
        <p:nvPicPr>
          <p:cNvPr id="1029" name="Picture 4"/>
          <p:cNvPicPr>
            <a:picLocks noChangeAspect="1" noChangeArrowheads="1"/>
          </p:cNvPicPr>
          <p:nvPr/>
        </p:nvPicPr>
        <p:blipFill>
          <a:blip r:embed="rId17" cstate="print"/>
          <a:srcRect/>
          <a:stretch>
            <a:fillRect/>
          </a:stretch>
        </p:blipFill>
        <p:spPr bwMode="auto">
          <a:xfrm>
            <a:off x="0" y="0"/>
            <a:ext cx="9144000" cy="6858000"/>
          </a:xfrm>
          <a:prstGeom prst="rect">
            <a:avLst/>
          </a:prstGeom>
          <a:noFill/>
          <a:ln w="12700">
            <a:noFill/>
            <a:miter lim="800000"/>
            <a:headEnd/>
            <a:tailEnd/>
          </a:ln>
        </p:spPr>
      </p:pic>
    </p:spTree>
  </p:cSld>
  <p:clrMap bg1="lt1" tx1="dk1" bg2="lt2" tx2="dk2" accent1="accent1" accent2="accent2" accent3="accent3" accent4="accent4" accent5="accent5" accent6="accent6" hlink="hlink" folHlink="folHlink"/>
  <p:sldLayoutIdLst>
    <p:sldLayoutId id="2147484389" r:id="rId1"/>
    <p:sldLayoutId id="2147484390" r:id="rId2"/>
    <p:sldLayoutId id="2147484391" r:id="rId3"/>
    <p:sldLayoutId id="2147484392" r:id="rId4"/>
    <p:sldLayoutId id="2147484393" r:id="rId5"/>
    <p:sldLayoutId id="2147484394" r:id="rId6"/>
    <p:sldLayoutId id="2147484395" r:id="rId7"/>
    <p:sldLayoutId id="2147484396" r:id="rId8"/>
    <p:sldLayoutId id="2147484397" r:id="rId9"/>
    <p:sldLayoutId id="2147484398" r:id="rId10"/>
    <p:sldLayoutId id="2147484399" r:id="rId11"/>
    <p:sldLayoutId id="2147484565" r:id="rId12"/>
    <p:sldLayoutId id="2147484566" r:id="rId13"/>
    <p:sldLayoutId id="2147484567" r:id="rId14"/>
  </p:sldLayoutIdLst>
  <p:transition/>
  <p:txStyles>
    <p:titleStyle>
      <a:lvl1pPr algn="l" rtl="0" eaLnBrk="0" fontAlgn="base" hangingPunct="0">
        <a:spcBef>
          <a:spcPct val="0"/>
        </a:spcBef>
        <a:spcAft>
          <a:spcPct val="0"/>
        </a:spcAft>
        <a:defRPr sz="3200" b="1">
          <a:solidFill>
            <a:schemeClr val="tx1"/>
          </a:solidFill>
          <a:latin typeface="+mj-lt"/>
          <a:ea typeface="+mj-ea"/>
          <a:cs typeface="+mj-cs"/>
          <a:sym typeface="Arial" pitchFamily="34" charset="0"/>
        </a:defRPr>
      </a:lvl1pPr>
      <a:lvl2pPr algn="l" rtl="0" eaLnBrk="0" fontAlgn="base" hangingPunct="0">
        <a:spcBef>
          <a:spcPct val="0"/>
        </a:spcBef>
        <a:spcAft>
          <a:spcPct val="0"/>
        </a:spcAft>
        <a:defRPr sz="3200" b="1">
          <a:solidFill>
            <a:schemeClr val="tx1"/>
          </a:solidFill>
          <a:latin typeface="Arial" charset="0"/>
          <a:ea typeface="ヒラギノ角ゴ ProN W6" charset="0"/>
          <a:cs typeface="ヒラギノ角ゴ ProN W6" charset="0"/>
          <a:sym typeface="Arial" pitchFamily="34" charset="0"/>
        </a:defRPr>
      </a:lvl2pPr>
      <a:lvl3pPr algn="l" rtl="0" eaLnBrk="0" fontAlgn="base" hangingPunct="0">
        <a:spcBef>
          <a:spcPct val="0"/>
        </a:spcBef>
        <a:spcAft>
          <a:spcPct val="0"/>
        </a:spcAft>
        <a:defRPr sz="3200" b="1">
          <a:solidFill>
            <a:schemeClr val="tx1"/>
          </a:solidFill>
          <a:latin typeface="Arial" charset="0"/>
          <a:ea typeface="ヒラギノ角ゴ ProN W6" charset="0"/>
          <a:cs typeface="ヒラギノ角ゴ ProN W6" charset="0"/>
          <a:sym typeface="Arial" pitchFamily="34" charset="0"/>
        </a:defRPr>
      </a:lvl3pPr>
      <a:lvl4pPr algn="l" rtl="0" eaLnBrk="0" fontAlgn="base" hangingPunct="0">
        <a:spcBef>
          <a:spcPct val="0"/>
        </a:spcBef>
        <a:spcAft>
          <a:spcPct val="0"/>
        </a:spcAft>
        <a:defRPr sz="3200" b="1">
          <a:solidFill>
            <a:schemeClr val="tx1"/>
          </a:solidFill>
          <a:latin typeface="Arial" charset="0"/>
          <a:ea typeface="ヒラギノ角ゴ ProN W6" charset="0"/>
          <a:cs typeface="ヒラギノ角ゴ ProN W6" charset="0"/>
          <a:sym typeface="Arial" pitchFamily="34" charset="0"/>
        </a:defRPr>
      </a:lvl4pPr>
      <a:lvl5pPr algn="l" rtl="0" eaLnBrk="0" fontAlgn="base" hangingPunct="0">
        <a:spcBef>
          <a:spcPct val="0"/>
        </a:spcBef>
        <a:spcAft>
          <a:spcPct val="0"/>
        </a:spcAft>
        <a:defRPr sz="3200" b="1">
          <a:solidFill>
            <a:schemeClr val="tx1"/>
          </a:solidFill>
          <a:latin typeface="Arial" charset="0"/>
          <a:ea typeface="ヒラギノ角ゴ ProN W6" charset="0"/>
          <a:cs typeface="ヒラギノ角ゴ ProN W6" charset="0"/>
          <a:sym typeface="Arial" pitchFamily="34" charset="0"/>
        </a:defRPr>
      </a:lvl5pPr>
      <a:lvl6pPr marL="321457" algn="l" rtl="0" eaLnBrk="1" fontAlgn="base" hangingPunct="1">
        <a:spcBef>
          <a:spcPct val="0"/>
        </a:spcBef>
        <a:spcAft>
          <a:spcPct val="0"/>
        </a:spcAft>
        <a:defRPr sz="3200" b="1">
          <a:solidFill>
            <a:schemeClr val="tx1"/>
          </a:solidFill>
          <a:latin typeface="Arial" charset="0"/>
          <a:ea typeface="ヒラギノ角ゴ ProN W6" charset="0"/>
          <a:cs typeface="ヒラギノ角ゴ ProN W6" charset="0"/>
          <a:sym typeface="Arial" charset="0"/>
        </a:defRPr>
      </a:lvl6pPr>
      <a:lvl7pPr marL="642915" algn="l" rtl="0" eaLnBrk="1" fontAlgn="base" hangingPunct="1">
        <a:spcBef>
          <a:spcPct val="0"/>
        </a:spcBef>
        <a:spcAft>
          <a:spcPct val="0"/>
        </a:spcAft>
        <a:defRPr sz="3200" b="1">
          <a:solidFill>
            <a:schemeClr val="tx1"/>
          </a:solidFill>
          <a:latin typeface="Arial" charset="0"/>
          <a:ea typeface="ヒラギノ角ゴ ProN W6" charset="0"/>
          <a:cs typeface="ヒラギノ角ゴ ProN W6" charset="0"/>
          <a:sym typeface="Arial" charset="0"/>
        </a:defRPr>
      </a:lvl7pPr>
      <a:lvl8pPr marL="964372" algn="l" rtl="0" eaLnBrk="1" fontAlgn="base" hangingPunct="1">
        <a:spcBef>
          <a:spcPct val="0"/>
        </a:spcBef>
        <a:spcAft>
          <a:spcPct val="0"/>
        </a:spcAft>
        <a:defRPr sz="3200" b="1">
          <a:solidFill>
            <a:schemeClr val="tx1"/>
          </a:solidFill>
          <a:latin typeface="Arial" charset="0"/>
          <a:ea typeface="ヒラギノ角ゴ ProN W6" charset="0"/>
          <a:cs typeface="ヒラギノ角ゴ ProN W6" charset="0"/>
          <a:sym typeface="Arial" charset="0"/>
        </a:defRPr>
      </a:lvl8pPr>
      <a:lvl9pPr marL="1285829" algn="l" rtl="0" eaLnBrk="1" fontAlgn="base" hangingPunct="1">
        <a:spcBef>
          <a:spcPct val="0"/>
        </a:spcBef>
        <a:spcAft>
          <a:spcPct val="0"/>
        </a:spcAft>
        <a:defRPr sz="3200" b="1">
          <a:solidFill>
            <a:schemeClr val="tx1"/>
          </a:solidFill>
          <a:latin typeface="Arial" charset="0"/>
          <a:ea typeface="ヒラギノ角ゴ ProN W6" charset="0"/>
          <a:cs typeface="ヒラギノ角ゴ ProN W6" charset="0"/>
          <a:sym typeface="Arial" charset="0"/>
        </a:defRPr>
      </a:lvl9pPr>
    </p:titleStyle>
    <p:bodyStyle>
      <a:lvl1pPr marL="342900" indent="-34290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1pPr>
      <a:lvl2pPr marL="742950" indent="-28575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2pPr>
      <a:lvl3pPr marL="1143000" indent="-22860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3pPr>
      <a:lvl4pPr marL="1600200" indent="-22860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4pPr>
      <a:lvl5pPr marL="2057400" indent="-22860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5pPr>
      <a:lvl6pPr marL="321457" algn="l" rtl="0" eaLnBrk="1" fontAlgn="base" hangingPunct="1">
        <a:spcBef>
          <a:spcPts val="1055"/>
        </a:spcBef>
        <a:spcAft>
          <a:spcPct val="0"/>
        </a:spcAft>
        <a:defRPr sz="1800">
          <a:solidFill>
            <a:schemeClr val="tx1"/>
          </a:solidFill>
          <a:latin typeface="+mn-lt"/>
          <a:ea typeface="+mn-ea"/>
          <a:cs typeface="+mn-cs"/>
          <a:sym typeface="Palatino" charset="0"/>
        </a:defRPr>
      </a:lvl6pPr>
      <a:lvl7pPr marL="642915" algn="l" rtl="0" eaLnBrk="1" fontAlgn="base" hangingPunct="1">
        <a:spcBef>
          <a:spcPts val="1055"/>
        </a:spcBef>
        <a:spcAft>
          <a:spcPct val="0"/>
        </a:spcAft>
        <a:defRPr sz="1800">
          <a:solidFill>
            <a:schemeClr val="tx1"/>
          </a:solidFill>
          <a:latin typeface="+mn-lt"/>
          <a:ea typeface="+mn-ea"/>
          <a:cs typeface="+mn-cs"/>
          <a:sym typeface="Palatino" charset="0"/>
        </a:defRPr>
      </a:lvl7pPr>
      <a:lvl8pPr marL="964372" algn="l" rtl="0" eaLnBrk="1" fontAlgn="base" hangingPunct="1">
        <a:spcBef>
          <a:spcPts val="1055"/>
        </a:spcBef>
        <a:spcAft>
          <a:spcPct val="0"/>
        </a:spcAft>
        <a:defRPr sz="1800">
          <a:solidFill>
            <a:schemeClr val="tx1"/>
          </a:solidFill>
          <a:latin typeface="+mn-lt"/>
          <a:ea typeface="+mn-ea"/>
          <a:cs typeface="+mn-cs"/>
          <a:sym typeface="Palatino" charset="0"/>
        </a:defRPr>
      </a:lvl8pPr>
      <a:lvl9pPr marL="1285829" algn="l" rtl="0" eaLnBrk="1" fontAlgn="base" hangingPunct="1">
        <a:spcBef>
          <a:spcPts val="1055"/>
        </a:spcBef>
        <a:spcAft>
          <a:spcPct val="0"/>
        </a:spcAft>
        <a:defRPr sz="1800">
          <a:solidFill>
            <a:schemeClr val="tx1"/>
          </a:solidFill>
          <a:latin typeface="+mn-lt"/>
          <a:ea typeface="+mn-ea"/>
          <a:cs typeface="+mn-cs"/>
          <a:sym typeface="Palatino" charset="0"/>
        </a:defRPr>
      </a:lvl9pPr>
    </p:bodyStyle>
    <p:otherStyle>
      <a:defPPr>
        <a:defRPr lang="sv-SE"/>
      </a:defPPr>
      <a:lvl1pPr marL="0" algn="l" defTabSz="642915" rtl="0" eaLnBrk="1" latinLnBrk="0" hangingPunct="1">
        <a:defRPr sz="1300" kern="1200">
          <a:solidFill>
            <a:schemeClr val="tx1"/>
          </a:solidFill>
          <a:latin typeface="+mn-lt"/>
          <a:ea typeface="+mn-ea"/>
          <a:cs typeface="+mn-cs"/>
        </a:defRPr>
      </a:lvl1pPr>
      <a:lvl2pPr marL="321457" algn="l" defTabSz="642915" rtl="0" eaLnBrk="1" latinLnBrk="0" hangingPunct="1">
        <a:defRPr sz="1300" kern="1200">
          <a:solidFill>
            <a:schemeClr val="tx1"/>
          </a:solidFill>
          <a:latin typeface="+mn-lt"/>
          <a:ea typeface="+mn-ea"/>
          <a:cs typeface="+mn-cs"/>
        </a:defRPr>
      </a:lvl2pPr>
      <a:lvl3pPr marL="642915" algn="l" defTabSz="642915" rtl="0" eaLnBrk="1" latinLnBrk="0" hangingPunct="1">
        <a:defRPr sz="1300" kern="1200">
          <a:solidFill>
            <a:schemeClr val="tx1"/>
          </a:solidFill>
          <a:latin typeface="+mn-lt"/>
          <a:ea typeface="+mn-ea"/>
          <a:cs typeface="+mn-cs"/>
        </a:defRPr>
      </a:lvl3pPr>
      <a:lvl4pPr marL="964372" algn="l" defTabSz="642915" rtl="0" eaLnBrk="1" latinLnBrk="0" hangingPunct="1">
        <a:defRPr sz="1300" kern="1200">
          <a:solidFill>
            <a:schemeClr val="tx1"/>
          </a:solidFill>
          <a:latin typeface="+mn-lt"/>
          <a:ea typeface="+mn-ea"/>
          <a:cs typeface="+mn-cs"/>
        </a:defRPr>
      </a:lvl4pPr>
      <a:lvl5pPr marL="1285829" algn="l" defTabSz="642915" rtl="0" eaLnBrk="1" latinLnBrk="0" hangingPunct="1">
        <a:defRPr sz="1300" kern="1200">
          <a:solidFill>
            <a:schemeClr val="tx1"/>
          </a:solidFill>
          <a:latin typeface="+mn-lt"/>
          <a:ea typeface="+mn-ea"/>
          <a:cs typeface="+mn-cs"/>
        </a:defRPr>
      </a:lvl5pPr>
      <a:lvl6pPr marL="1607287" algn="l" defTabSz="642915" rtl="0" eaLnBrk="1" latinLnBrk="0" hangingPunct="1">
        <a:defRPr sz="1300" kern="1200">
          <a:solidFill>
            <a:schemeClr val="tx1"/>
          </a:solidFill>
          <a:latin typeface="+mn-lt"/>
          <a:ea typeface="+mn-ea"/>
          <a:cs typeface="+mn-cs"/>
        </a:defRPr>
      </a:lvl6pPr>
      <a:lvl7pPr marL="1928744" algn="l" defTabSz="642915" rtl="0" eaLnBrk="1" latinLnBrk="0" hangingPunct="1">
        <a:defRPr sz="1300" kern="1200">
          <a:solidFill>
            <a:schemeClr val="tx1"/>
          </a:solidFill>
          <a:latin typeface="+mn-lt"/>
          <a:ea typeface="+mn-ea"/>
          <a:cs typeface="+mn-cs"/>
        </a:defRPr>
      </a:lvl7pPr>
      <a:lvl8pPr marL="2250201" algn="l" defTabSz="642915" rtl="0" eaLnBrk="1" latinLnBrk="0" hangingPunct="1">
        <a:defRPr sz="1300" kern="1200">
          <a:solidFill>
            <a:schemeClr val="tx1"/>
          </a:solidFill>
          <a:latin typeface="+mn-lt"/>
          <a:ea typeface="+mn-ea"/>
          <a:cs typeface="+mn-cs"/>
        </a:defRPr>
      </a:lvl8pPr>
      <a:lvl9pPr marL="2571659" algn="l" defTabSz="642915" rtl="0" eaLnBrk="1" latinLnBrk="0" hangingPunct="1">
        <a:defRPr sz="13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42" name="Rectangle 1"/>
          <p:cNvSpPr>
            <a:spLocks noGrp="1" noChangeArrowheads="1"/>
          </p:cNvSpPr>
          <p:nvPr>
            <p:ph type="body" idx="1"/>
          </p:nvPr>
        </p:nvSpPr>
        <p:spPr bwMode="auto">
          <a:xfrm>
            <a:off x="1697038" y="2322513"/>
            <a:ext cx="5715000" cy="4187825"/>
          </a:xfrm>
          <a:prstGeom prst="rect">
            <a:avLst/>
          </a:prstGeom>
          <a:noFill/>
          <a:ln w="12700">
            <a:noFill/>
            <a:miter lim="800000"/>
            <a:headEnd/>
            <a:tailEnd/>
          </a:ln>
        </p:spPr>
        <p:txBody>
          <a:bodyPr vert="horz" wrap="square" lIns="0" tIns="0" rIns="0" bIns="0" numCol="1" anchor="t" anchorCtr="0" compatLnSpc="1">
            <a:prstTxWarp prst="textNoShape">
              <a:avLst/>
            </a:prstTxWarp>
          </a:bodyPr>
          <a:lstStyle/>
          <a:p>
            <a:pPr lvl="0"/>
            <a:r>
              <a:rPr lang="sv-SE" smtClean="0">
                <a:sym typeface="Palatino" pitchFamily="18" charset="0"/>
              </a:rPr>
              <a:t>Klicka här för att ändra format på bakgrundstexten</a:t>
            </a:r>
          </a:p>
          <a:p>
            <a:pPr lvl="1"/>
            <a:r>
              <a:rPr lang="sv-SE" smtClean="0">
                <a:sym typeface="Palatino" pitchFamily="18" charset="0"/>
              </a:rPr>
              <a:t>Nivå två</a:t>
            </a:r>
          </a:p>
          <a:p>
            <a:pPr lvl="2"/>
            <a:r>
              <a:rPr lang="sv-SE" smtClean="0">
                <a:sym typeface="Palatino" pitchFamily="18" charset="0"/>
              </a:rPr>
              <a:t>Nivå tre</a:t>
            </a:r>
          </a:p>
          <a:p>
            <a:pPr lvl="3"/>
            <a:r>
              <a:rPr lang="sv-SE" smtClean="0">
                <a:sym typeface="Palatino" pitchFamily="18" charset="0"/>
              </a:rPr>
              <a:t>Nivå fyra</a:t>
            </a:r>
          </a:p>
          <a:p>
            <a:pPr lvl="4"/>
            <a:r>
              <a:rPr lang="sv-SE" smtClean="0">
                <a:sym typeface="Palatino" pitchFamily="18" charset="0"/>
              </a:rPr>
              <a:t>Nivå fem</a:t>
            </a:r>
            <a:endParaRPr lang="en-US" smtClean="0">
              <a:sym typeface="Palatino" pitchFamily="18" charset="0"/>
            </a:endParaRPr>
          </a:p>
        </p:txBody>
      </p:sp>
      <p:sp>
        <p:nvSpPr>
          <p:cNvPr id="10243" name="Rectangle 2"/>
          <p:cNvSpPr>
            <a:spLocks noGrp="1" noChangeArrowheads="1"/>
          </p:cNvSpPr>
          <p:nvPr>
            <p:ph type="title"/>
          </p:nvPr>
        </p:nvSpPr>
        <p:spPr bwMode="auto">
          <a:xfrm>
            <a:off x="1697038" y="322263"/>
            <a:ext cx="5715000" cy="1820862"/>
          </a:xfrm>
          <a:prstGeom prst="rect">
            <a:avLst/>
          </a:prstGeom>
          <a:noFill/>
          <a:ln w="12700">
            <a:noFill/>
            <a:miter lim="800000"/>
            <a:headEnd/>
            <a:tailEnd/>
          </a:ln>
        </p:spPr>
        <p:txBody>
          <a:bodyPr vert="horz" wrap="square" lIns="35715" tIns="35715" rIns="35715" bIns="35715" numCol="1" anchor="b" anchorCtr="0" compatLnSpc="1">
            <a:prstTxWarp prst="textNoShape">
              <a:avLst/>
            </a:prstTxWarp>
          </a:bodyPr>
          <a:lstStyle/>
          <a:p>
            <a:pPr lvl="0"/>
            <a:r>
              <a:rPr lang="sv-SE" smtClean="0">
                <a:sym typeface="Arial" pitchFamily="34" charset="0"/>
              </a:rPr>
              <a:t>Klicka här för att ändra format</a:t>
            </a:r>
            <a:endParaRPr lang="en-US" smtClean="0">
              <a:sym typeface="Arial" pitchFamily="34" charset="0"/>
            </a:endParaRPr>
          </a:p>
        </p:txBody>
      </p:sp>
      <p:pic>
        <p:nvPicPr>
          <p:cNvPr id="10244" name="Picture 3"/>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12700">
            <a:noFill/>
            <a:miter lim="800000"/>
            <a:headEnd/>
            <a:tailEnd/>
          </a:ln>
        </p:spPr>
      </p:pic>
      <p:pic>
        <p:nvPicPr>
          <p:cNvPr id="10245" name="Picture 4"/>
          <p:cNvPicPr>
            <a:picLocks noChangeAspect="1" noChangeArrowheads="1"/>
          </p:cNvPicPr>
          <p:nvPr/>
        </p:nvPicPr>
        <p:blipFill>
          <a:blip r:embed="rId14" cstate="print"/>
          <a:srcRect/>
          <a:stretch>
            <a:fillRect/>
          </a:stretch>
        </p:blipFill>
        <p:spPr bwMode="auto">
          <a:xfrm>
            <a:off x="0" y="0"/>
            <a:ext cx="9144000" cy="6858000"/>
          </a:xfrm>
          <a:prstGeom prst="rect">
            <a:avLst/>
          </a:prstGeom>
          <a:noFill/>
          <a:ln w="12700">
            <a:noFill/>
            <a:miter lim="800000"/>
            <a:headEnd/>
            <a:tailEnd/>
          </a:ln>
        </p:spPr>
      </p:pic>
    </p:spTree>
  </p:cSld>
  <p:clrMap bg1="lt1" tx1="dk1" bg2="lt2" tx2="dk2" accent1="accent1" accent2="accent2" accent3="accent3" accent4="accent4" accent5="accent5" accent6="accent6" hlink="hlink" folHlink="folHlink"/>
  <p:sldLayoutIdLst>
    <p:sldLayoutId id="2147484488" r:id="rId1"/>
    <p:sldLayoutId id="2147484489" r:id="rId2"/>
    <p:sldLayoutId id="2147484490" r:id="rId3"/>
    <p:sldLayoutId id="2147484491" r:id="rId4"/>
    <p:sldLayoutId id="2147484492" r:id="rId5"/>
    <p:sldLayoutId id="2147484493" r:id="rId6"/>
    <p:sldLayoutId id="2147484494" r:id="rId7"/>
    <p:sldLayoutId id="2147484495" r:id="rId8"/>
    <p:sldLayoutId id="2147484496" r:id="rId9"/>
    <p:sldLayoutId id="2147484497" r:id="rId10"/>
    <p:sldLayoutId id="2147484498" r:id="rId11"/>
  </p:sldLayoutIdLst>
  <p:transition/>
  <p:txStyles>
    <p:titleStyle>
      <a:lvl1pPr algn="l" rtl="0" eaLnBrk="0" fontAlgn="base" hangingPunct="0">
        <a:spcBef>
          <a:spcPct val="0"/>
        </a:spcBef>
        <a:spcAft>
          <a:spcPct val="0"/>
        </a:spcAft>
        <a:defRPr sz="3200" b="1">
          <a:solidFill>
            <a:schemeClr val="tx1"/>
          </a:solidFill>
          <a:latin typeface="+mj-lt"/>
          <a:ea typeface="+mj-ea"/>
          <a:cs typeface="+mj-cs"/>
          <a:sym typeface="Arial" pitchFamily="34" charset="0"/>
        </a:defRPr>
      </a:lvl1pPr>
      <a:lvl2pPr algn="l" rtl="0" eaLnBrk="0" fontAlgn="base" hangingPunct="0">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2pPr>
      <a:lvl3pPr algn="l" rtl="0" eaLnBrk="0" fontAlgn="base" hangingPunct="0">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3pPr>
      <a:lvl4pPr algn="l" rtl="0" eaLnBrk="0" fontAlgn="base" hangingPunct="0">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4pPr>
      <a:lvl5pPr algn="l" rtl="0" eaLnBrk="0" fontAlgn="base" hangingPunct="0">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5pPr>
      <a:lvl6pPr marL="321440" algn="l" rtl="0" eaLnBrk="1" fontAlgn="base" hangingPunct="1">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6pPr>
      <a:lvl7pPr marL="642882" algn="l" rtl="0" eaLnBrk="1" fontAlgn="base" hangingPunct="1">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7pPr>
      <a:lvl8pPr marL="964323" algn="l" rtl="0" eaLnBrk="1" fontAlgn="base" hangingPunct="1">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8pPr>
      <a:lvl9pPr marL="1285763" algn="l" rtl="0" eaLnBrk="1" fontAlgn="base" hangingPunct="1">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9pPr>
    </p:titleStyle>
    <p:bodyStyle>
      <a:lvl1pPr marL="342900" indent="-342900" algn="l" rtl="0" eaLnBrk="0" fontAlgn="base" hangingPunct="0">
        <a:spcBef>
          <a:spcPts val="1050"/>
        </a:spcBef>
        <a:spcAft>
          <a:spcPct val="0"/>
        </a:spcAft>
        <a:defRPr>
          <a:solidFill>
            <a:schemeClr val="tx1"/>
          </a:solidFill>
          <a:latin typeface="+mn-lt"/>
          <a:ea typeface="+mn-ea"/>
          <a:cs typeface="+mn-cs"/>
          <a:sym typeface="Palatino" pitchFamily="18" charset="0"/>
        </a:defRPr>
      </a:lvl1pPr>
      <a:lvl2pPr marL="742950" indent="-285750" algn="l" rtl="0" eaLnBrk="0" fontAlgn="base" hangingPunct="0">
        <a:spcBef>
          <a:spcPts val="1050"/>
        </a:spcBef>
        <a:spcAft>
          <a:spcPct val="0"/>
        </a:spcAft>
        <a:defRPr>
          <a:solidFill>
            <a:schemeClr val="tx1"/>
          </a:solidFill>
          <a:latin typeface="+mn-lt"/>
          <a:ea typeface="+mn-ea"/>
          <a:cs typeface="+mn-cs"/>
          <a:sym typeface="Palatino" pitchFamily="18" charset="0"/>
        </a:defRPr>
      </a:lvl2pPr>
      <a:lvl3pPr marL="1143000" indent="-228600" algn="l" rtl="0" eaLnBrk="0" fontAlgn="base" hangingPunct="0">
        <a:spcBef>
          <a:spcPts val="1050"/>
        </a:spcBef>
        <a:spcAft>
          <a:spcPct val="0"/>
        </a:spcAft>
        <a:defRPr>
          <a:solidFill>
            <a:schemeClr val="tx1"/>
          </a:solidFill>
          <a:latin typeface="+mn-lt"/>
          <a:ea typeface="+mn-ea"/>
          <a:cs typeface="+mn-cs"/>
          <a:sym typeface="Palatino" pitchFamily="18" charset="0"/>
        </a:defRPr>
      </a:lvl3pPr>
      <a:lvl4pPr marL="1600200" indent="-228600" algn="l" rtl="0" eaLnBrk="0" fontAlgn="base" hangingPunct="0">
        <a:spcBef>
          <a:spcPts val="1050"/>
        </a:spcBef>
        <a:spcAft>
          <a:spcPct val="0"/>
        </a:spcAft>
        <a:defRPr>
          <a:solidFill>
            <a:schemeClr val="tx1"/>
          </a:solidFill>
          <a:latin typeface="+mn-lt"/>
          <a:ea typeface="+mn-ea"/>
          <a:cs typeface="+mn-cs"/>
          <a:sym typeface="Palatino" pitchFamily="18" charset="0"/>
        </a:defRPr>
      </a:lvl4pPr>
      <a:lvl5pPr marL="2057400" indent="-228600" algn="l" rtl="0" eaLnBrk="0" fontAlgn="base" hangingPunct="0">
        <a:spcBef>
          <a:spcPts val="1050"/>
        </a:spcBef>
        <a:spcAft>
          <a:spcPct val="0"/>
        </a:spcAft>
        <a:defRPr>
          <a:solidFill>
            <a:schemeClr val="tx1"/>
          </a:solidFill>
          <a:latin typeface="+mn-lt"/>
          <a:ea typeface="+mn-ea"/>
          <a:cs typeface="+mn-cs"/>
          <a:sym typeface="Palatino" pitchFamily="18" charset="0"/>
        </a:defRPr>
      </a:lvl5pPr>
      <a:lvl6pPr marL="321440" algn="l" rtl="0" eaLnBrk="1" fontAlgn="base" hangingPunct="1">
        <a:spcBef>
          <a:spcPts val="1055"/>
        </a:spcBef>
        <a:spcAft>
          <a:spcPct val="0"/>
        </a:spcAft>
        <a:defRPr sz="1800">
          <a:solidFill>
            <a:schemeClr val="tx1"/>
          </a:solidFill>
          <a:latin typeface="+mn-lt"/>
          <a:ea typeface="+mn-ea"/>
          <a:cs typeface="+mn-cs"/>
          <a:sym typeface="Palatino" pitchFamily="18" charset="0"/>
        </a:defRPr>
      </a:lvl6pPr>
      <a:lvl7pPr marL="642882" algn="l" rtl="0" eaLnBrk="1" fontAlgn="base" hangingPunct="1">
        <a:spcBef>
          <a:spcPts val="1055"/>
        </a:spcBef>
        <a:spcAft>
          <a:spcPct val="0"/>
        </a:spcAft>
        <a:defRPr sz="1800">
          <a:solidFill>
            <a:schemeClr val="tx1"/>
          </a:solidFill>
          <a:latin typeface="+mn-lt"/>
          <a:ea typeface="+mn-ea"/>
          <a:cs typeface="+mn-cs"/>
          <a:sym typeface="Palatino" pitchFamily="18" charset="0"/>
        </a:defRPr>
      </a:lvl7pPr>
      <a:lvl8pPr marL="964323" algn="l" rtl="0" eaLnBrk="1" fontAlgn="base" hangingPunct="1">
        <a:spcBef>
          <a:spcPts val="1055"/>
        </a:spcBef>
        <a:spcAft>
          <a:spcPct val="0"/>
        </a:spcAft>
        <a:defRPr sz="1800">
          <a:solidFill>
            <a:schemeClr val="tx1"/>
          </a:solidFill>
          <a:latin typeface="+mn-lt"/>
          <a:ea typeface="+mn-ea"/>
          <a:cs typeface="+mn-cs"/>
          <a:sym typeface="Palatino" pitchFamily="18" charset="0"/>
        </a:defRPr>
      </a:lvl8pPr>
      <a:lvl9pPr marL="1285763" algn="l" rtl="0" eaLnBrk="1" fontAlgn="base" hangingPunct="1">
        <a:spcBef>
          <a:spcPts val="1055"/>
        </a:spcBef>
        <a:spcAft>
          <a:spcPct val="0"/>
        </a:spcAft>
        <a:defRPr sz="1800">
          <a:solidFill>
            <a:schemeClr val="tx1"/>
          </a:solidFill>
          <a:latin typeface="+mn-lt"/>
          <a:ea typeface="+mn-ea"/>
          <a:cs typeface="+mn-cs"/>
          <a:sym typeface="Palatino" pitchFamily="18" charset="0"/>
        </a:defRPr>
      </a:lvl9pPr>
    </p:bodyStyle>
    <p:otherStyle>
      <a:defPPr>
        <a:defRPr lang="sv-SE"/>
      </a:defPPr>
      <a:lvl1pPr marL="0" algn="l" defTabSz="642882" rtl="0" eaLnBrk="1" latinLnBrk="0" hangingPunct="1">
        <a:defRPr sz="1300" kern="1200">
          <a:solidFill>
            <a:schemeClr val="tx1"/>
          </a:solidFill>
          <a:latin typeface="+mn-lt"/>
          <a:ea typeface="+mn-ea"/>
          <a:cs typeface="+mn-cs"/>
        </a:defRPr>
      </a:lvl1pPr>
      <a:lvl2pPr marL="321440" algn="l" defTabSz="642882" rtl="0" eaLnBrk="1" latinLnBrk="0" hangingPunct="1">
        <a:defRPr sz="1300" kern="1200">
          <a:solidFill>
            <a:schemeClr val="tx1"/>
          </a:solidFill>
          <a:latin typeface="+mn-lt"/>
          <a:ea typeface="+mn-ea"/>
          <a:cs typeface="+mn-cs"/>
        </a:defRPr>
      </a:lvl2pPr>
      <a:lvl3pPr marL="642882" algn="l" defTabSz="642882" rtl="0" eaLnBrk="1" latinLnBrk="0" hangingPunct="1">
        <a:defRPr sz="1300" kern="1200">
          <a:solidFill>
            <a:schemeClr val="tx1"/>
          </a:solidFill>
          <a:latin typeface="+mn-lt"/>
          <a:ea typeface="+mn-ea"/>
          <a:cs typeface="+mn-cs"/>
        </a:defRPr>
      </a:lvl3pPr>
      <a:lvl4pPr marL="964323" algn="l" defTabSz="642882" rtl="0" eaLnBrk="1" latinLnBrk="0" hangingPunct="1">
        <a:defRPr sz="1300" kern="1200">
          <a:solidFill>
            <a:schemeClr val="tx1"/>
          </a:solidFill>
          <a:latin typeface="+mn-lt"/>
          <a:ea typeface="+mn-ea"/>
          <a:cs typeface="+mn-cs"/>
        </a:defRPr>
      </a:lvl4pPr>
      <a:lvl5pPr marL="1285763" algn="l" defTabSz="642882" rtl="0" eaLnBrk="1" latinLnBrk="0" hangingPunct="1">
        <a:defRPr sz="1300" kern="1200">
          <a:solidFill>
            <a:schemeClr val="tx1"/>
          </a:solidFill>
          <a:latin typeface="+mn-lt"/>
          <a:ea typeface="+mn-ea"/>
          <a:cs typeface="+mn-cs"/>
        </a:defRPr>
      </a:lvl5pPr>
      <a:lvl6pPr marL="1607205" algn="l" defTabSz="642882" rtl="0" eaLnBrk="1" latinLnBrk="0" hangingPunct="1">
        <a:defRPr sz="1300" kern="1200">
          <a:solidFill>
            <a:schemeClr val="tx1"/>
          </a:solidFill>
          <a:latin typeface="+mn-lt"/>
          <a:ea typeface="+mn-ea"/>
          <a:cs typeface="+mn-cs"/>
        </a:defRPr>
      </a:lvl6pPr>
      <a:lvl7pPr marL="1928645" algn="l" defTabSz="642882" rtl="0" eaLnBrk="1" latinLnBrk="0" hangingPunct="1">
        <a:defRPr sz="1300" kern="1200">
          <a:solidFill>
            <a:schemeClr val="tx1"/>
          </a:solidFill>
          <a:latin typeface="+mn-lt"/>
          <a:ea typeface="+mn-ea"/>
          <a:cs typeface="+mn-cs"/>
        </a:defRPr>
      </a:lvl7pPr>
      <a:lvl8pPr marL="2250086" algn="l" defTabSz="642882" rtl="0" eaLnBrk="1" latinLnBrk="0" hangingPunct="1">
        <a:defRPr sz="1300" kern="1200">
          <a:solidFill>
            <a:schemeClr val="tx1"/>
          </a:solidFill>
          <a:latin typeface="+mn-lt"/>
          <a:ea typeface="+mn-ea"/>
          <a:cs typeface="+mn-cs"/>
        </a:defRPr>
      </a:lvl8pPr>
      <a:lvl9pPr marL="2571527" algn="l" defTabSz="642882" rtl="0" eaLnBrk="1" latinLnBrk="0" hangingPunct="1">
        <a:defRPr sz="13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266" name="Rectangle 1"/>
          <p:cNvSpPr>
            <a:spLocks noGrp="1" noChangeArrowheads="1"/>
          </p:cNvSpPr>
          <p:nvPr>
            <p:ph type="body" idx="1"/>
          </p:nvPr>
        </p:nvSpPr>
        <p:spPr bwMode="auto">
          <a:xfrm>
            <a:off x="1697038" y="2322513"/>
            <a:ext cx="5715000" cy="4187825"/>
          </a:xfrm>
          <a:prstGeom prst="rect">
            <a:avLst/>
          </a:prstGeom>
          <a:noFill/>
          <a:ln w="12700">
            <a:noFill/>
            <a:miter lim="800000"/>
            <a:headEnd/>
            <a:tailEnd/>
          </a:ln>
        </p:spPr>
        <p:txBody>
          <a:bodyPr vert="horz" wrap="square" lIns="0" tIns="0" rIns="0" bIns="0" numCol="1" anchor="t" anchorCtr="0" compatLnSpc="1">
            <a:prstTxWarp prst="textNoShape">
              <a:avLst/>
            </a:prstTxWarp>
          </a:bodyPr>
          <a:lstStyle/>
          <a:p>
            <a:pPr lvl="0"/>
            <a:r>
              <a:rPr lang="sv-SE" smtClean="0">
                <a:sym typeface="Palatino" pitchFamily="18" charset="0"/>
              </a:rPr>
              <a:t>Klicka här för att ändra format på bakgrundstexten</a:t>
            </a:r>
          </a:p>
          <a:p>
            <a:pPr lvl="1"/>
            <a:r>
              <a:rPr lang="sv-SE" smtClean="0">
                <a:sym typeface="Palatino" pitchFamily="18" charset="0"/>
              </a:rPr>
              <a:t>Nivå två</a:t>
            </a:r>
          </a:p>
          <a:p>
            <a:pPr lvl="2"/>
            <a:r>
              <a:rPr lang="sv-SE" smtClean="0">
                <a:sym typeface="Palatino" pitchFamily="18" charset="0"/>
              </a:rPr>
              <a:t>Nivå tre</a:t>
            </a:r>
          </a:p>
          <a:p>
            <a:pPr lvl="3"/>
            <a:r>
              <a:rPr lang="sv-SE" smtClean="0">
                <a:sym typeface="Palatino" pitchFamily="18" charset="0"/>
              </a:rPr>
              <a:t>Nivå fyra</a:t>
            </a:r>
          </a:p>
          <a:p>
            <a:pPr lvl="4"/>
            <a:r>
              <a:rPr lang="sv-SE" smtClean="0">
                <a:sym typeface="Palatino" pitchFamily="18" charset="0"/>
              </a:rPr>
              <a:t>Nivå fem</a:t>
            </a:r>
            <a:endParaRPr lang="en-US" smtClean="0">
              <a:sym typeface="Palatino" pitchFamily="18" charset="0"/>
            </a:endParaRPr>
          </a:p>
        </p:txBody>
      </p:sp>
      <p:sp>
        <p:nvSpPr>
          <p:cNvPr id="11267" name="Rectangle 2"/>
          <p:cNvSpPr>
            <a:spLocks noGrp="1" noChangeArrowheads="1"/>
          </p:cNvSpPr>
          <p:nvPr>
            <p:ph type="title"/>
          </p:nvPr>
        </p:nvSpPr>
        <p:spPr bwMode="auto">
          <a:xfrm>
            <a:off x="1697038" y="322263"/>
            <a:ext cx="5715000" cy="1820862"/>
          </a:xfrm>
          <a:prstGeom prst="rect">
            <a:avLst/>
          </a:prstGeom>
          <a:noFill/>
          <a:ln w="12700">
            <a:noFill/>
            <a:miter lim="800000"/>
            <a:headEnd/>
            <a:tailEnd/>
          </a:ln>
        </p:spPr>
        <p:txBody>
          <a:bodyPr vert="horz" wrap="square" lIns="35713" tIns="35713" rIns="35713" bIns="35713" numCol="1" anchor="b" anchorCtr="0" compatLnSpc="1">
            <a:prstTxWarp prst="textNoShape">
              <a:avLst/>
            </a:prstTxWarp>
          </a:bodyPr>
          <a:lstStyle/>
          <a:p>
            <a:pPr lvl="0"/>
            <a:r>
              <a:rPr lang="sv-SE" smtClean="0">
                <a:sym typeface="Arial" pitchFamily="34" charset="0"/>
              </a:rPr>
              <a:t>Klicka här för att ändra format</a:t>
            </a:r>
            <a:endParaRPr lang="en-US" smtClean="0">
              <a:sym typeface="Arial" pitchFamily="34" charset="0"/>
            </a:endParaRPr>
          </a:p>
        </p:txBody>
      </p:sp>
      <p:pic>
        <p:nvPicPr>
          <p:cNvPr id="11268" name="Picture 3"/>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12700">
            <a:noFill/>
            <a:miter lim="800000"/>
            <a:headEnd/>
            <a:tailEnd/>
          </a:ln>
        </p:spPr>
      </p:pic>
      <p:pic>
        <p:nvPicPr>
          <p:cNvPr id="11269" name="Picture 4"/>
          <p:cNvPicPr>
            <a:picLocks noChangeAspect="1" noChangeArrowheads="1"/>
          </p:cNvPicPr>
          <p:nvPr/>
        </p:nvPicPr>
        <p:blipFill>
          <a:blip r:embed="rId14" cstate="print"/>
          <a:srcRect/>
          <a:stretch>
            <a:fillRect/>
          </a:stretch>
        </p:blipFill>
        <p:spPr bwMode="auto">
          <a:xfrm>
            <a:off x="0" y="0"/>
            <a:ext cx="9144000" cy="6858000"/>
          </a:xfrm>
          <a:prstGeom prst="rect">
            <a:avLst/>
          </a:prstGeom>
          <a:noFill/>
          <a:ln w="12700">
            <a:noFill/>
            <a:miter lim="800000"/>
            <a:headEnd/>
            <a:tailEnd/>
          </a:ln>
        </p:spPr>
      </p:pic>
    </p:spTree>
  </p:cSld>
  <p:clrMap bg1="lt1" tx1="dk1" bg2="lt2" tx2="dk2" accent1="accent1" accent2="accent2" accent3="accent3" accent4="accent4" accent5="accent5" accent6="accent6" hlink="hlink" folHlink="folHlink"/>
  <p:sldLayoutIdLst>
    <p:sldLayoutId id="2147484499" r:id="rId1"/>
    <p:sldLayoutId id="2147484500" r:id="rId2"/>
    <p:sldLayoutId id="2147484501" r:id="rId3"/>
    <p:sldLayoutId id="2147484502" r:id="rId4"/>
    <p:sldLayoutId id="2147484503" r:id="rId5"/>
    <p:sldLayoutId id="2147484504" r:id="rId6"/>
    <p:sldLayoutId id="2147484505" r:id="rId7"/>
    <p:sldLayoutId id="2147484506" r:id="rId8"/>
    <p:sldLayoutId id="2147484507" r:id="rId9"/>
    <p:sldLayoutId id="2147484508" r:id="rId10"/>
    <p:sldLayoutId id="2147484509" r:id="rId11"/>
  </p:sldLayoutIdLst>
  <p:transition/>
  <p:txStyles>
    <p:titleStyle>
      <a:lvl1pPr algn="l" rtl="0" eaLnBrk="0" fontAlgn="base" hangingPunct="0">
        <a:spcBef>
          <a:spcPct val="0"/>
        </a:spcBef>
        <a:spcAft>
          <a:spcPct val="0"/>
        </a:spcAft>
        <a:defRPr sz="3200" b="1">
          <a:solidFill>
            <a:schemeClr val="tx1"/>
          </a:solidFill>
          <a:latin typeface="+mj-lt"/>
          <a:ea typeface="+mj-ea"/>
          <a:cs typeface="+mj-cs"/>
          <a:sym typeface="Arial" pitchFamily="34" charset="0"/>
        </a:defRPr>
      </a:lvl1pPr>
      <a:lvl2pPr algn="l" rtl="0" eaLnBrk="0" fontAlgn="base" hangingPunct="0">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2pPr>
      <a:lvl3pPr algn="l" rtl="0" eaLnBrk="0" fontAlgn="base" hangingPunct="0">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3pPr>
      <a:lvl4pPr algn="l" rtl="0" eaLnBrk="0" fontAlgn="base" hangingPunct="0">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4pPr>
      <a:lvl5pPr algn="l" rtl="0" eaLnBrk="0" fontAlgn="base" hangingPunct="0">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5pPr>
      <a:lvl6pPr marL="321424" algn="l" rtl="0" eaLnBrk="1" fontAlgn="base" hangingPunct="1">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6pPr>
      <a:lvl7pPr marL="642849" algn="l" rtl="0" eaLnBrk="1" fontAlgn="base" hangingPunct="1">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7pPr>
      <a:lvl8pPr marL="964274" algn="l" rtl="0" eaLnBrk="1" fontAlgn="base" hangingPunct="1">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8pPr>
      <a:lvl9pPr marL="1285697" algn="l" rtl="0" eaLnBrk="1" fontAlgn="base" hangingPunct="1">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9pPr>
    </p:titleStyle>
    <p:bodyStyle>
      <a:lvl1pPr marL="342900" indent="-342900" algn="l" rtl="0" eaLnBrk="0" fontAlgn="base" hangingPunct="0">
        <a:spcBef>
          <a:spcPts val="1050"/>
        </a:spcBef>
        <a:spcAft>
          <a:spcPct val="0"/>
        </a:spcAft>
        <a:defRPr>
          <a:solidFill>
            <a:schemeClr val="tx1"/>
          </a:solidFill>
          <a:latin typeface="+mn-lt"/>
          <a:ea typeface="+mn-ea"/>
          <a:cs typeface="+mn-cs"/>
          <a:sym typeface="Palatino" pitchFamily="18" charset="0"/>
        </a:defRPr>
      </a:lvl1pPr>
      <a:lvl2pPr marL="742950" indent="-285750" algn="l" rtl="0" eaLnBrk="0" fontAlgn="base" hangingPunct="0">
        <a:spcBef>
          <a:spcPts val="1050"/>
        </a:spcBef>
        <a:spcAft>
          <a:spcPct val="0"/>
        </a:spcAft>
        <a:defRPr>
          <a:solidFill>
            <a:schemeClr val="tx1"/>
          </a:solidFill>
          <a:latin typeface="+mn-lt"/>
          <a:ea typeface="+mn-ea"/>
          <a:cs typeface="+mn-cs"/>
          <a:sym typeface="Palatino" pitchFamily="18" charset="0"/>
        </a:defRPr>
      </a:lvl2pPr>
      <a:lvl3pPr marL="1143000" indent="-228600" algn="l" rtl="0" eaLnBrk="0" fontAlgn="base" hangingPunct="0">
        <a:spcBef>
          <a:spcPts val="1050"/>
        </a:spcBef>
        <a:spcAft>
          <a:spcPct val="0"/>
        </a:spcAft>
        <a:defRPr>
          <a:solidFill>
            <a:schemeClr val="tx1"/>
          </a:solidFill>
          <a:latin typeface="+mn-lt"/>
          <a:ea typeface="+mn-ea"/>
          <a:cs typeface="+mn-cs"/>
          <a:sym typeface="Palatino" pitchFamily="18" charset="0"/>
        </a:defRPr>
      </a:lvl3pPr>
      <a:lvl4pPr marL="1600200" indent="-228600" algn="l" rtl="0" eaLnBrk="0" fontAlgn="base" hangingPunct="0">
        <a:spcBef>
          <a:spcPts val="1050"/>
        </a:spcBef>
        <a:spcAft>
          <a:spcPct val="0"/>
        </a:spcAft>
        <a:defRPr>
          <a:solidFill>
            <a:schemeClr val="tx1"/>
          </a:solidFill>
          <a:latin typeface="+mn-lt"/>
          <a:ea typeface="+mn-ea"/>
          <a:cs typeface="+mn-cs"/>
          <a:sym typeface="Palatino" pitchFamily="18" charset="0"/>
        </a:defRPr>
      </a:lvl4pPr>
      <a:lvl5pPr marL="2057400" indent="-228600" algn="l" rtl="0" eaLnBrk="0" fontAlgn="base" hangingPunct="0">
        <a:spcBef>
          <a:spcPts val="1050"/>
        </a:spcBef>
        <a:spcAft>
          <a:spcPct val="0"/>
        </a:spcAft>
        <a:defRPr>
          <a:solidFill>
            <a:schemeClr val="tx1"/>
          </a:solidFill>
          <a:latin typeface="+mn-lt"/>
          <a:ea typeface="+mn-ea"/>
          <a:cs typeface="+mn-cs"/>
          <a:sym typeface="Palatino" pitchFamily="18" charset="0"/>
        </a:defRPr>
      </a:lvl5pPr>
      <a:lvl6pPr marL="321424" algn="l" rtl="0" eaLnBrk="1" fontAlgn="base" hangingPunct="1">
        <a:spcBef>
          <a:spcPts val="1055"/>
        </a:spcBef>
        <a:spcAft>
          <a:spcPct val="0"/>
        </a:spcAft>
        <a:defRPr sz="1800">
          <a:solidFill>
            <a:schemeClr val="tx1"/>
          </a:solidFill>
          <a:latin typeface="+mn-lt"/>
          <a:ea typeface="+mn-ea"/>
          <a:cs typeface="+mn-cs"/>
          <a:sym typeface="Palatino" pitchFamily="18" charset="0"/>
        </a:defRPr>
      </a:lvl6pPr>
      <a:lvl7pPr marL="642849" algn="l" rtl="0" eaLnBrk="1" fontAlgn="base" hangingPunct="1">
        <a:spcBef>
          <a:spcPts val="1055"/>
        </a:spcBef>
        <a:spcAft>
          <a:spcPct val="0"/>
        </a:spcAft>
        <a:defRPr sz="1800">
          <a:solidFill>
            <a:schemeClr val="tx1"/>
          </a:solidFill>
          <a:latin typeface="+mn-lt"/>
          <a:ea typeface="+mn-ea"/>
          <a:cs typeface="+mn-cs"/>
          <a:sym typeface="Palatino" pitchFamily="18" charset="0"/>
        </a:defRPr>
      </a:lvl7pPr>
      <a:lvl8pPr marL="964274" algn="l" rtl="0" eaLnBrk="1" fontAlgn="base" hangingPunct="1">
        <a:spcBef>
          <a:spcPts val="1055"/>
        </a:spcBef>
        <a:spcAft>
          <a:spcPct val="0"/>
        </a:spcAft>
        <a:defRPr sz="1800">
          <a:solidFill>
            <a:schemeClr val="tx1"/>
          </a:solidFill>
          <a:latin typeface="+mn-lt"/>
          <a:ea typeface="+mn-ea"/>
          <a:cs typeface="+mn-cs"/>
          <a:sym typeface="Palatino" pitchFamily="18" charset="0"/>
        </a:defRPr>
      </a:lvl8pPr>
      <a:lvl9pPr marL="1285697" algn="l" rtl="0" eaLnBrk="1" fontAlgn="base" hangingPunct="1">
        <a:spcBef>
          <a:spcPts val="1055"/>
        </a:spcBef>
        <a:spcAft>
          <a:spcPct val="0"/>
        </a:spcAft>
        <a:defRPr sz="1800">
          <a:solidFill>
            <a:schemeClr val="tx1"/>
          </a:solidFill>
          <a:latin typeface="+mn-lt"/>
          <a:ea typeface="+mn-ea"/>
          <a:cs typeface="+mn-cs"/>
          <a:sym typeface="Palatino" pitchFamily="18" charset="0"/>
        </a:defRPr>
      </a:lvl9pPr>
    </p:bodyStyle>
    <p:otherStyle>
      <a:defPPr>
        <a:defRPr lang="sv-SE"/>
      </a:defPPr>
      <a:lvl1pPr marL="0" algn="l" defTabSz="642849" rtl="0" eaLnBrk="1" latinLnBrk="0" hangingPunct="1">
        <a:defRPr sz="1300" kern="1200">
          <a:solidFill>
            <a:schemeClr val="tx1"/>
          </a:solidFill>
          <a:latin typeface="+mn-lt"/>
          <a:ea typeface="+mn-ea"/>
          <a:cs typeface="+mn-cs"/>
        </a:defRPr>
      </a:lvl1pPr>
      <a:lvl2pPr marL="321424" algn="l" defTabSz="642849" rtl="0" eaLnBrk="1" latinLnBrk="0" hangingPunct="1">
        <a:defRPr sz="1300" kern="1200">
          <a:solidFill>
            <a:schemeClr val="tx1"/>
          </a:solidFill>
          <a:latin typeface="+mn-lt"/>
          <a:ea typeface="+mn-ea"/>
          <a:cs typeface="+mn-cs"/>
        </a:defRPr>
      </a:lvl2pPr>
      <a:lvl3pPr marL="642849" algn="l" defTabSz="642849" rtl="0" eaLnBrk="1" latinLnBrk="0" hangingPunct="1">
        <a:defRPr sz="1300" kern="1200">
          <a:solidFill>
            <a:schemeClr val="tx1"/>
          </a:solidFill>
          <a:latin typeface="+mn-lt"/>
          <a:ea typeface="+mn-ea"/>
          <a:cs typeface="+mn-cs"/>
        </a:defRPr>
      </a:lvl3pPr>
      <a:lvl4pPr marL="964274" algn="l" defTabSz="642849" rtl="0" eaLnBrk="1" latinLnBrk="0" hangingPunct="1">
        <a:defRPr sz="1300" kern="1200">
          <a:solidFill>
            <a:schemeClr val="tx1"/>
          </a:solidFill>
          <a:latin typeface="+mn-lt"/>
          <a:ea typeface="+mn-ea"/>
          <a:cs typeface="+mn-cs"/>
        </a:defRPr>
      </a:lvl4pPr>
      <a:lvl5pPr marL="1285697" algn="l" defTabSz="642849" rtl="0" eaLnBrk="1" latinLnBrk="0" hangingPunct="1">
        <a:defRPr sz="1300" kern="1200">
          <a:solidFill>
            <a:schemeClr val="tx1"/>
          </a:solidFill>
          <a:latin typeface="+mn-lt"/>
          <a:ea typeface="+mn-ea"/>
          <a:cs typeface="+mn-cs"/>
        </a:defRPr>
      </a:lvl5pPr>
      <a:lvl6pPr marL="1607123" algn="l" defTabSz="642849" rtl="0" eaLnBrk="1" latinLnBrk="0" hangingPunct="1">
        <a:defRPr sz="1300" kern="1200">
          <a:solidFill>
            <a:schemeClr val="tx1"/>
          </a:solidFill>
          <a:latin typeface="+mn-lt"/>
          <a:ea typeface="+mn-ea"/>
          <a:cs typeface="+mn-cs"/>
        </a:defRPr>
      </a:lvl6pPr>
      <a:lvl7pPr marL="1928546" algn="l" defTabSz="642849" rtl="0" eaLnBrk="1" latinLnBrk="0" hangingPunct="1">
        <a:defRPr sz="1300" kern="1200">
          <a:solidFill>
            <a:schemeClr val="tx1"/>
          </a:solidFill>
          <a:latin typeface="+mn-lt"/>
          <a:ea typeface="+mn-ea"/>
          <a:cs typeface="+mn-cs"/>
        </a:defRPr>
      </a:lvl7pPr>
      <a:lvl8pPr marL="2249971" algn="l" defTabSz="642849" rtl="0" eaLnBrk="1" latinLnBrk="0" hangingPunct="1">
        <a:defRPr sz="1300" kern="1200">
          <a:solidFill>
            <a:schemeClr val="tx1"/>
          </a:solidFill>
          <a:latin typeface="+mn-lt"/>
          <a:ea typeface="+mn-ea"/>
          <a:cs typeface="+mn-cs"/>
        </a:defRPr>
      </a:lvl8pPr>
      <a:lvl9pPr marL="2571396" algn="l" defTabSz="642849" rtl="0" eaLnBrk="1" latinLnBrk="0" hangingPunct="1">
        <a:defRPr sz="13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290" name="Rectangle 1"/>
          <p:cNvSpPr>
            <a:spLocks noGrp="1" noChangeArrowheads="1"/>
          </p:cNvSpPr>
          <p:nvPr>
            <p:ph type="body" idx="1"/>
          </p:nvPr>
        </p:nvSpPr>
        <p:spPr bwMode="auto">
          <a:xfrm>
            <a:off x="1697038" y="2322513"/>
            <a:ext cx="5715000" cy="4187825"/>
          </a:xfrm>
          <a:prstGeom prst="rect">
            <a:avLst/>
          </a:prstGeom>
          <a:noFill/>
          <a:ln w="12700">
            <a:noFill/>
            <a:miter lim="800000"/>
            <a:headEnd/>
            <a:tailEnd/>
          </a:ln>
        </p:spPr>
        <p:txBody>
          <a:bodyPr vert="horz" wrap="square" lIns="0" tIns="0" rIns="0" bIns="0" numCol="1" anchor="t" anchorCtr="0" compatLnSpc="1">
            <a:prstTxWarp prst="textNoShape">
              <a:avLst/>
            </a:prstTxWarp>
          </a:bodyPr>
          <a:lstStyle/>
          <a:p>
            <a:pPr lvl="0"/>
            <a:r>
              <a:rPr lang="sv-SE" smtClean="0">
                <a:sym typeface="Palatino" pitchFamily="18" charset="0"/>
              </a:rPr>
              <a:t>Klicka här för att ändra format på bakgrundstexten</a:t>
            </a:r>
          </a:p>
          <a:p>
            <a:pPr lvl="1"/>
            <a:r>
              <a:rPr lang="sv-SE" smtClean="0">
                <a:sym typeface="Palatino" pitchFamily="18" charset="0"/>
              </a:rPr>
              <a:t>Nivå två</a:t>
            </a:r>
          </a:p>
          <a:p>
            <a:pPr lvl="2"/>
            <a:r>
              <a:rPr lang="sv-SE" smtClean="0">
                <a:sym typeface="Palatino" pitchFamily="18" charset="0"/>
              </a:rPr>
              <a:t>Nivå tre</a:t>
            </a:r>
          </a:p>
          <a:p>
            <a:pPr lvl="3"/>
            <a:r>
              <a:rPr lang="sv-SE" smtClean="0">
                <a:sym typeface="Palatino" pitchFamily="18" charset="0"/>
              </a:rPr>
              <a:t>Nivå fyra</a:t>
            </a:r>
          </a:p>
          <a:p>
            <a:pPr lvl="4"/>
            <a:r>
              <a:rPr lang="sv-SE" smtClean="0">
                <a:sym typeface="Palatino" pitchFamily="18" charset="0"/>
              </a:rPr>
              <a:t>Nivå fem</a:t>
            </a:r>
            <a:endParaRPr lang="en-US" smtClean="0">
              <a:sym typeface="Palatino" pitchFamily="18" charset="0"/>
            </a:endParaRPr>
          </a:p>
        </p:txBody>
      </p:sp>
      <p:sp>
        <p:nvSpPr>
          <p:cNvPr id="12291" name="Rectangle 2"/>
          <p:cNvSpPr>
            <a:spLocks noGrp="1" noChangeArrowheads="1"/>
          </p:cNvSpPr>
          <p:nvPr>
            <p:ph type="title"/>
          </p:nvPr>
        </p:nvSpPr>
        <p:spPr bwMode="auto">
          <a:xfrm>
            <a:off x="1697038" y="322263"/>
            <a:ext cx="5715000" cy="1820862"/>
          </a:xfrm>
          <a:prstGeom prst="rect">
            <a:avLst/>
          </a:prstGeom>
          <a:noFill/>
          <a:ln w="12700">
            <a:noFill/>
            <a:miter lim="800000"/>
            <a:headEnd/>
            <a:tailEnd/>
          </a:ln>
        </p:spPr>
        <p:txBody>
          <a:bodyPr vert="horz" wrap="square" lIns="35711" tIns="35711" rIns="35711" bIns="35711" numCol="1" anchor="b" anchorCtr="0" compatLnSpc="1">
            <a:prstTxWarp prst="textNoShape">
              <a:avLst/>
            </a:prstTxWarp>
          </a:bodyPr>
          <a:lstStyle/>
          <a:p>
            <a:pPr lvl="0"/>
            <a:r>
              <a:rPr lang="sv-SE" smtClean="0">
                <a:sym typeface="Arial" pitchFamily="34" charset="0"/>
              </a:rPr>
              <a:t>Klicka här för att ändra format</a:t>
            </a:r>
            <a:endParaRPr lang="en-US" smtClean="0">
              <a:sym typeface="Arial" pitchFamily="34" charset="0"/>
            </a:endParaRPr>
          </a:p>
        </p:txBody>
      </p:sp>
      <p:pic>
        <p:nvPicPr>
          <p:cNvPr id="12292" name="Picture 3"/>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12700">
            <a:noFill/>
            <a:miter lim="800000"/>
            <a:headEnd/>
            <a:tailEnd/>
          </a:ln>
        </p:spPr>
      </p:pic>
      <p:pic>
        <p:nvPicPr>
          <p:cNvPr id="12293" name="Picture 4"/>
          <p:cNvPicPr>
            <a:picLocks noChangeAspect="1" noChangeArrowheads="1"/>
          </p:cNvPicPr>
          <p:nvPr/>
        </p:nvPicPr>
        <p:blipFill>
          <a:blip r:embed="rId14" cstate="print"/>
          <a:srcRect/>
          <a:stretch>
            <a:fillRect/>
          </a:stretch>
        </p:blipFill>
        <p:spPr bwMode="auto">
          <a:xfrm>
            <a:off x="0" y="0"/>
            <a:ext cx="9144000" cy="6858000"/>
          </a:xfrm>
          <a:prstGeom prst="rect">
            <a:avLst/>
          </a:prstGeom>
          <a:noFill/>
          <a:ln w="12700">
            <a:noFill/>
            <a:miter lim="800000"/>
            <a:headEnd/>
            <a:tailEnd/>
          </a:ln>
        </p:spPr>
      </p:pic>
    </p:spTree>
  </p:cSld>
  <p:clrMap bg1="lt1" tx1="dk1" bg2="lt2" tx2="dk2" accent1="accent1" accent2="accent2" accent3="accent3" accent4="accent4" accent5="accent5" accent6="accent6" hlink="hlink" folHlink="folHlink"/>
  <p:sldLayoutIdLst>
    <p:sldLayoutId id="2147484510" r:id="rId1"/>
    <p:sldLayoutId id="2147484511" r:id="rId2"/>
    <p:sldLayoutId id="2147484512" r:id="rId3"/>
    <p:sldLayoutId id="2147484513" r:id="rId4"/>
    <p:sldLayoutId id="2147484514" r:id="rId5"/>
    <p:sldLayoutId id="2147484515" r:id="rId6"/>
    <p:sldLayoutId id="2147484516" r:id="rId7"/>
    <p:sldLayoutId id="2147484517" r:id="rId8"/>
    <p:sldLayoutId id="2147484518" r:id="rId9"/>
    <p:sldLayoutId id="2147484519" r:id="rId10"/>
    <p:sldLayoutId id="2147484520" r:id="rId11"/>
  </p:sldLayoutIdLst>
  <p:transition/>
  <p:txStyles>
    <p:titleStyle>
      <a:lvl1pPr algn="l" rtl="0" eaLnBrk="0" fontAlgn="base" hangingPunct="0">
        <a:spcBef>
          <a:spcPct val="0"/>
        </a:spcBef>
        <a:spcAft>
          <a:spcPct val="0"/>
        </a:spcAft>
        <a:defRPr sz="3200" b="1">
          <a:solidFill>
            <a:schemeClr val="tx1"/>
          </a:solidFill>
          <a:latin typeface="+mj-lt"/>
          <a:ea typeface="+mj-ea"/>
          <a:cs typeface="+mj-cs"/>
          <a:sym typeface="Arial" pitchFamily="34" charset="0"/>
        </a:defRPr>
      </a:lvl1pPr>
      <a:lvl2pPr algn="l" rtl="0" eaLnBrk="0" fontAlgn="base" hangingPunct="0">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2pPr>
      <a:lvl3pPr algn="l" rtl="0" eaLnBrk="0" fontAlgn="base" hangingPunct="0">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3pPr>
      <a:lvl4pPr algn="l" rtl="0" eaLnBrk="0" fontAlgn="base" hangingPunct="0">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4pPr>
      <a:lvl5pPr algn="l" rtl="0" eaLnBrk="0" fontAlgn="base" hangingPunct="0">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5pPr>
      <a:lvl6pPr marL="321407" algn="l" rtl="0" eaLnBrk="1" fontAlgn="base" hangingPunct="1">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6pPr>
      <a:lvl7pPr marL="642816" algn="l" rtl="0" eaLnBrk="1" fontAlgn="base" hangingPunct="1">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7pPr>
      <a:lvl8pPr marL="964224" algn="l" rtl="0" eaLnBrk="1" fontAlgn="base" hangingPunct="1">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8pPr>
      <a:lvl9pPr marL="1285631" algn="l" rtl="0" eaLnBrk="1" fontAlgn="base" hangingPunct="1">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9pPr>
    </p:titleStyle>
    <p:bodyStyle>
      <a:lvl1pPr marL="342900" indent="-342900" algn="l" rtl="0" eaLnBrk="0" fontAlgn="base" hangingPunct="0">
        <a:spcBef>
          <a:spcPts val="1050"/>
        </a:spcBef>
        <a:spcAft>
          <a:spcPct val="0"/>
        </a:spcAft>
        <a:defRPr>
          <a:solidFill>
            <a:schemeClr val="tx1"/>
          </a:solidFill>
          <a:latin typeface="+mn-lt"/>
          <a:ea typeface="+mn-ea"/>
          <a:cs typeface="+mn-cs"/>
          <a:sym typeface="Palatino" pitchFamily="18" charset="0"/>
        </a:defRPr>
      </a:lvl1pPr>
      <a:lvl2pPr marL="742950" indent="-285750" algn="l" rtl="0" eaLnBrk="0" fontAlgn="base" hangingPunct="0">
        <a:spcBef>
          <a:spcPts val="1050"/>
        </a:spcBef>
        <a:spcAft>
          <a:spcPct val="0"/>
        </a:spcAft>
        <a:defRPr>
          <a:solidFill>
            <a:schemeClr val="tx1"/>
          </a:solidFill>
          <a:latin typeface="+mn-lt"/>
          <a:ea typeface="+mn-ea"/>
          <a:cs typeface="+mn-cs"/>
          <a:sym typeface="Palatino" pitchFamily="18" charset="0"/>
        </a:defRPr>
      </a:lvl2pPr>
      <a:lvl3pPr marL="1143000" indent="-228600" algn="l" rtl="0" eaLnBrk="0" fontAlgn="base" hangingPunct="0">
        <a:spcBef>
          <a:spcPts val="1050"/>
        </a:spcBef>
        <a:spcAft>
          <a:spcPct val="0"/>
        </a:spcAft>
        <a:defRPr>
          <a:solidFill>
            <a:schemeClr val="tx1"/>
          </a:solidFill>
          <a:latin typeface="+mn-lt"/>
          <a:ea typeface="+mn-ea"/>
          <a:cs typeface="+mn-cs"/>
          <a:sym typeface="Palatino" pitchFamily="18" charset="0"/>
        </a:defRPr>
      </a:lvl3pPr>
      <a:lvl4pPr marL="1600200" indent="-228600" algn="l" rtl="0" eaLnBrk="0" fontAlgn="base" hangingPunct="0">
        <a:spcBef>
          <a:spcPts val="1050"/>
        </a:spcBef>
        <a:spcAft>
          <a:spcPct val="0"/>
        </a:spcAft>
        <a:defRPr>
          <a:solidFill>
            <a:schemeClr val="tx1"/>
          </a:solidFill>
          <a:latin typeface="+mn-lt"/>
          <a:ea typeface="+mn-ea"/>
          <a:cs typeface="+mn-cs"/>
          <a:sym typeface="Palatino" pitchFamily="18" charset="0"/>
        </a:defRPr>
      </a:lvl4pPr>
      <a:lvl5pPr marL="2057400" indent="-228600" algn="l" rtl="0" eaLnBrk="0" fontAlgn="base" hangingPunct="0">
        <a:spcBef>
          <a:spcPts val="1050"/>
        </a:spcBef>
        <a:spcAft>
          <a:spcPct val="0"/>
        </a:spcAft>
        <a:defRPr>
          <a:solidFill>
            <a:schemeClr val="tx1"/>
          </a:solidFill>
          <a:latin typeface="+mn-lt"/>
          <a:ea typeface="+mn-ea"/>
          <a:cs typeface="+mn-cs"/>
          <a:sym typeface="Palatino" pitchFamily="18" charset="0"/>
        </a:defRPr>
      </a:lvl5pPr>
      <a:lvl6pPr marL="321407" algn="l" rtl="0" eaLnBrk="1" fontAlgn="base" hangingPunct="1">
        <a:spcBef>
          <a:spcPts val="1055"/>
        </a:spcBef>
        <a:spcAft>
          <a:spcPct val="0"/>
        </a:spcAft>
        <a:defRPr sz="1800">
          <a:solidFill>
            <a:schemeClr val="tx1"/>
          </a:solidFill>
          <a:latin typeface="+mn-lt"/>
          <a:ea typeface="+mn-ea"/>
          <a:cs typeface="+mn-cs"/>
          <a:sym typeface="Palatino" pitchFamily="18" charset="0"/>
        </a:defRPr>
      </a:lvl6pPr>
      <a:lvl7pPr marL="642816" algn="l" rtl="0" eaLnBrk="1" fontAlgn="base" hangingPunct="1">
        <a:spcBef>
          <a:spcPts val="1055"/>
        </a:spcBef>
        <a:spcAft>
          <a:spcPct val="0"/>
        </a:spcAft>
        <a:defRPr sz="1800">
          <a:solidFill>
            <a:schemeClr val="tx1"/>
          </a:solidFill>
          <a:latin typeface="+mn-lt"/>
          <a:ea typeface="+mn-ea"/>
          <a:cs typeface="+mn-cs"/>
          <a:sym typeface="Palatino" pitchFamily="18" charset="0"/>
        </a:defRPr>
      </a:lvl7pPr>
      <a:lvl8pPr marL="964224" algn="l" rtl="0" eaLnBrk="1" fontAlgn="base" hangingPunct="1">
        <a:spcBef>
          <a:spcPts val="1055"/>
        </a:spcBef>
        <a:spcAft>
          <a:spcPct val="0"/>
        </a:spcAft>
        <a:defRPr sz="1800">
          <a:solidFill>
            <a:schemeClr val="tx1"/>
          </a:solidFill>
          <a:latin typeface="+mn-lt"/>
          <a:ea typeface="+mn-ea"/>
          <a:cs typeface="+mn-cs"/>
          <a:sym typeface="Palatino" pitchFamily="18" charset="0"/>
        </a:defRPr>
      </a:lvl8pPr>
      <a:lvl9pPr marL="1285631" algn="l" rtl="0" eaLnBrk="1" fontAlgn="base" hangingPunct="1">
        <a:spcBef>
          <a:spcPts val="1055"/>
        </a:spcBef>
        <a:spcAft>
          <a:spcPct val="0"/>
        </a:spcAft>
        <a:defRPr sz="1800">
          <a:solidFill>
            <a:schemeClr val="tx1"/>
          </a:solidFill>
          <a:latin typeface="+mn-lt"/>
          <a:ea typeface="+mn-ea"/>
          <a:cs typeface="+mn-cs"/>
          <a:sym typeface="Palatino" pitchFamily="18" charset="0"/>
        </a:defRPr>
      </a:lvl9pPr>
    </p:bodyStyle>
    <p:otherStyle>
      <a:defPPr>
        <a:defRPr lang="sv-SE"/>
      </a:defPPr>
      <a:lvl1pPr marL="0" algn="l" defTabSz="642816" rtl="0" eaLnBrk="1" latinLnBrk="0" hangingPunct="1">
        <a:defRPr sz="1300" kern="1200">
          <a:solidFill>
            <a:schemeClr val="tx1"/>
          </a:solidFill>
          <a:latin typeface="+mn-lt"/>
          <a:ea typeface="+mn-ea"/>
          <a:cs typeface="+mn-cs"/>
        </a:defRPr>
      </a:lvl1pPr>
      <a:lvl2pPr marL="321407" algn="l" defTabSz="642816" rtl="0" eaLnBrk="1" latinLnBrk="0" hangingPunct="1">
        <a:defRPr sz="1300" kern="1200">
          <a:solidFill>
            <a:schemeClr val="tx1"/>
          </a:solidFill>
          <a:latin typeface="+mn-lt"/>
          <a:ea typeface="+mn-ea"/>
          <a:cs typeface="+mn-cs"/>
        </a:defRPr>
      </a:lvl2pPr>
      <a:lvl3pPr marL="642816" algn="l" defTabSz="642816" rtl="0" eaLnBrk="1" latinLnBrk="0" hangingPunct="1">
        <a:defRPr sz="1300" kern="1200">
          <a:solidFill>
            <a:schemeClr val="tx1"/>
          </a:solidFill>
          <a:latin typeface="+mn-lt"/>
          <a:ea typeface="+mn-ea"/>
          <a:cs typeface="+mn-cs"/>
        </a:defRPr>
      </a:lvl3pPr>
      <a:lvl4pPr marL="964224" algn="l" defTabSz="642816" rtl="0" eaLnBrk="1" latinLnBrk="0" hangingPunct="1">
        <a:defRPr sz="1300" kern="1200">
          <a:solidFill>
            <a:schemeClr val="tx1"/>
          </a:solidFill>
          <a:latin typeface="+mn-lt"/>
          <a:ea typeface="+mn-ea"/>
          <a:cs typeface="+mn-cs"/>
        </a:defRPr>
      </a:lvl4pPr>
      <a:lvl5pPr marL="1285631" algn="l" defTabSz="642816" rtl="0" eaLnBrk="1" latinLnBrk="0" hangingPunct="1">
        <a:defRPr sz="1300" kern="1200">
          <a:solidFill>
            <a:schemeClr val="tx1"/>
          </a:solidFill>
          <a:latin typeface="+mn-lt"/>
          <a:ea typeface="+mn-ea"/>
          <a:cs typeface="+mn-cs"/>
        </a:defRPr>
      </a:lvl5pPr>
      <a:lvl6pPr marL="1607041" algn="l" defTabSz="642816" rtl="0" eaLnBrk="1" latinLnBrk="0" hangingPunct="1">
        <a:defRPr sz="1300" kern="1200">
          <a:solidFill>
            <a:schemeClr val="tx1"/>
          </a:solidFill>
          <a:latin typeface="+mn-lt"/>
          <a:ea typeface="+mn-ea"/>
          <a:cs typeface="+mn-cs"/>
        </a:defRPr>
      </a:lvl6pPr>
      <a:lvl7pPr marL="1928447" algn="l" defTabSz="642816" rtl="0" eaLnBrk="1" latinLnBrk="0" hangingPunct="1">
        <a:defRPr sz="1300" kern="1200">
          <a:solidFill>
            <a:schemeClr val="tx1"/>
          </a:solidFill>
          <a:latin typeface="+mn-lt"/>
          <a:ea typeface="+mn-ea"/>
          <a:cs typeface="+mn-cs"/>
        </a:defRPr>
      </a:lvl7pPr>
      <a:lvl8pPr marL="2249856" algn="l" defTabSz="642816" rtl="0" eaLnBrk="1" latinLnBrk="0" hangingPunct="1">
        <a:defRPr sz="1300" kern="1200">
          <a:solidFill>
            <a:schemeClr val="tx1"/>
          </a:solidFill>
          <a:latin typeface="+mn-lt"/>
          <a:ea typeface="+mn-ea"/>
          <a:cs typeface="+mn-cs"/>
        </a:defRPr>
      </a:lvl8pPr>
      <a:lvl9pPr marL="2571264" algn="l" defTabSz="642816" rtl="0" eaLnBrk="1" latinLnBrk="0" hangingPunct="1">
        <a:defRPr sz="13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3314" name="Picture 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12700">
            <a:noFill/>
            <a:miter lim="800000"/>
            <a:headEnd/>
            <a:tailEnd/>
          </a:ln>
        </p:spPr>
      </p:pic>
      <p:pic>
        <p:nvPicPr>
          <p:cNvPr id="13315" name="Picture 2"/>
          <p:cNvPicPr>
            <a:picLocks noChangeAspect="1" noChangeArrowheads="1"/>
          </p:cNvPicPr>
          <p:nvPr/>
        </p:nvPicPr>
        <p:blipFill>
          <a:blip r:embed="rId14" cstate="print"/>
          <a:srcRect/>
          <a:stretch>
            <a:fillRect/>
          </a:stretch>
        </p:blipFill>
        <p:spPr bwMode="auto">
          <a:xfrm>
            <a:off x="0" y="0"/>
            <a:ext cx="9144000" cy="6858000"/>
          </a:xfrm>
          <a:prstGeom prst="rect">
            <a:avLst/>
          </a:prstGeom>
          <a:noFill/>
          <a:ln w="12700">
            <a:noFill/>
            <a:miter lim="800000"/>
            <a:headEnd/>
            <a:tailEnd/>
          </a:ln>
        </p:spPr>
      </p:pic>
      <p:sp>
        <p:nvSpPr>
          <p:cNvPr id="13316" name="Rectangle 3"/>
          <p:cNvSpPr>
            <a:spLocks noGrp="1" noChangeArrowheads="1"/>
          </p:cNvSpPr>
          <p:nvPr>
            <p:ph type="body" idx="1"/>
          </p:nvPr>
        </p:nvSpPr>
        <p:spPr bwMode="auto">
          <a:xfrm>
            <a:off x="1697038" y="5357813"/>
            <a:ext cx="5715000" cy="1347787"/>
          </a:xfrm>
          <a:prstGeom prst="rect">
            <a:avLst/>
          </a:prstGeom>
          <a:noFill/>
          <a:ln w="12700">
            <a:noFill/>
            <a:miter lim="800000"/>
            <a:headEnd/>
            <a:tailEnd/>
          </a:ln>
        </p:spPr>
        <p:txBody>
          <a:bodyPr vert="horz" wrap="square" lIns="0" tIns="0" rIns="0" bIns="0" numCol="1" anchor="t" anchorCtr="0" compatLnSpc="1">
            <a:prstTxWarp prst="textNoShape">
              <a:avLst/>
            </a:prstTxWarp>
          </a:bodyPr>
          <a:lstStyle/>
          <a:p>
            <a:pPr lvl="0"/>
            <a:r>
              <a:rPr lang="sv-SE" smtClean="0">
                <a:sym typeface="Palatino" pitchFamily="18" charset="0"/>
              </a:rPr>
              <a:t>Klicka här för att ändra format på bakgrundstexten</a:t>
            </a:r>
          </a:p>
          <a:p>
            <a:pPr lvl="1"/>
            <a:r>
              <a:rPr lang="sv-SE" smtClean="0">
                <a:sym typeface="Palatino" pitchFamily="18" charset="0"/>
              </a:rPr>
              <a:t>Nivå två</a:t>
            </a:r>
          </a:p>
          <a:p>
            <a:pPr lvl="2"/>
            <a:r>
              <a:rPr lang="sv-SE" smtClean="0">
                <a:sym typeface="Palatino" pitchFamily="18" charset="0"/>
              </a:rPr>
              <a:t>Nivå tre</a:t>
            </a:r>
          </a:p>
          <a:p>
            <a:pPr lvl="3"/>
            <a:r>
              <a:rPr lang="sv-SE" smtClean="0">
                <a:sym typeface="Palatino" pitchFamily="18" charset="0"/>
              </a:rPr>
              <a:t>Nivå fyra</a:t>
            </a:r>
          </a:p>
          <a:p>
            <a:pPr lvl="4"/>
            <a:r>
              <a:rPr lang="sv-SE" smtClean="0">
                <a:sym typeface="Palatino" pitchFamily="18" charset="0"/>
              </a:rPr>
              <a:t>Nivå fem</a:t>
            </a:r>
            <a:endParaRPr lang="en-US" smtClean="0">
              <a:sym typeface="Palatino" pitchFamily="18" charset="0"/>
            </a:endParaRPr>
          </a:p>
        </p:txBody>
      </p:sp>
    </p:spTree>
  </p:cSld>
  <p:clrMap bg1="lt1" tx1="dk1" bg2="lt2" tx2="dk2" accent1="accent1" accent2="accent2" accent3="accent3" accent4="accent4" accent5="accent5" accent6="accent6" hlink="hlink" folHlink="folHlink"/>
  <p:sldLayoutIdLst>
    <p:sldLayoutId id="2147484521" r:id="rId1"/>
    <p:sldLayoutId id="2147484522" r:id="rId2"/>
    <p:sldLayoutId id="2147484523" r:id="rId3"/>
    <p:sldLayoutId id="2147484524" r:id="rId4"/>
    <p:sldLayoutId id="2147484525" r:id="rId5"/>
    <p:sldLayoutId id="2147484526" r:id="rId6"/>
    <p:sldLayoutId id="2147484527" r:id="rId7"/>
    <p:sldLayoutId id="2147484528" r:id="rId8"/>
    <p:sldLayoutId id="2147484529" r:id="rId9"/>
    <p:sldLayoutId id="2147484530" r:id="rId10"/>
    <p:sldLayoutId id="2147484531" r:id="rId11"/>
  </p:sldLayoutIdLst>
  <p:transition/>
  <p:txStyles>
    <p:titleStyle>
      <a:lvl1pPr algn="l" rtl="0" eaLnBrk="0" fontAlgn="base" hangingPunct="0">
        <a:spcBef>
          <a:spcPct val="0"/>
        </a:spcBef>
        <a:spcAft>
          <a:spcPct val="0"/>
        </a:spcAft>
        <a:defRPr sz="3200" b="1">
          <a:solidFill>
            <a:schemeClr val="tx1"/>
          </a:solidFill>
          <a:latin typeface="+mj-lt"/>
          <a:ea typeface="+mj-ea"/>
          <a:cs typeface="+mj-cs"/>
          <a:sym typeface="Arial" pitchFamily="34" charset="0"/>
        </a:defRPr>
      </a:lvl1pPr>
      <a:lvl2pPr algn="l" rtl="0" eaLnBrk="0" fontAlgn="base" hangingPunct="0">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2pPr>
      <a:lvl3pPr algn="l" rtl="0" eaLnBrk="0" fontAlgn="base" hangingPunct="0">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3pPr>
      <a:lvl4pPr algn="l" rtl="0" eaLnBrk="0" fontAlgn="base" hangingPunct="0">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4pPr>
      <a:lvl5pPr algn="l" rtl="0" eaLnBrk="0" fontAlgn="base" hangingPunct="0">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5pPr>
      <a:lvl6pPr marL="321391" algn="l" rtl="0" eaLnBrk="1" fontAlgn="base" hangingPunct="1">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6pPr>
      <a:lvl7pPr marL="642783" algn="l" rtl="0" eaLnBrk="1" fontAlgn="base" hangingPunct="1">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7pPr>
      <a:lvl8pPr marL="964174" algn="l" rtl="0" eaLnBrk="1" fontAlgn="base" hangingPunct="1">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8pPr>
      <a:lvl9pPr marL="1285565" algn="l" rtl="0" eaLnBrk="1" fontAlgn="base" hangingPunct="1">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9pPr>
    </p:titleStyle>
    <p:bodyStyle>
      <a:lvl1pPr marL="342900" indent="-342900" algn="l" rtl="0" eaLnBrk="0" fontAlgn="base" hangingPunct="0">
        <a:spcBef>
          <a:spcPts val="1050"/>
        </a:spcBef>
        <a:spcAft>
          <a:spcPct val="0"/>
        </a:spcAft>
        <a:defRPr>
          <a:solidFill>
            <a:schemeClr val="tx1"/>
          </a:solidFill>
          <a:latin typeface="+mn-lt"/>
          <a:ea typeface="+mn-ea"/>
          <a:cs typeface="+mn-cs"/>
          <a:sym typeface="Palatino" pitchFamily="18" charset="0"/>
        </a:defRPr>
      </a:lvl1pPr>
      <a:lvl2pPr marL="742950" indent="-285750" algn="l" rtl="0" eaLnBrk="0" fontAlgn="base" hangingPunct="0">
        <a:spcBef>
          <a:spcPts val="1050"/>
        </a:spcBef>
        <a:spcAft>
          <a:spcPct val="0"/>
        </a:spcAft>
        <a:defRPr>
          <a:solidFill>
            <a:schemeClr val="tx1"/>
          </a:solidFill>
          <a:latin typeface="+mn-lt"/>
          <a:ea typeface="+mn-ea"/>
          <a:cs typeface="+mn-cs"/>
          <a:sym typeface="Palatino" pitchFamily="18" charset="0"/>
        </a:defRPr>
      </a:lvl2pPr>
      <a:lvl3pPr marL="1143000" indent="-228600" algn="l" rtl="0" eaLnBrk="0" fontAlgn="base" hangingPunct="0">
        <a:spcBef>
          <a:spcPts val="1050"/>
        </a:spcBef>
        <a:spcAft>
          <a:spcPct val="0"/>
        </a:spcAft>
        <a:defRPr>
          <a:solidFill>
            <a:schemeClr val="tx1"/>
          </a:solidFill>
          <a:latin typeface="+mn-lt"/>
          <a:ea typeface="+mn-ea"/>
          <a:cs typeface="+mn-cs"/>
          <a:sym typeface="Palatino" pitchFamily="18" charset="0"/>
        </a:defRPr>
      </a:lvl3pPr>
      <a:lvl4pPr marL="1600200" indent="-228600" algn="l" rtl="0" eaLnBrk="0" fontAlgn="base" hangingPunct="0">
        <a:spcBef>
          <a:spcPts val="1050"/>
        </a:spcBef>
        <a:spcAft>
          <a:spcPct val="0"/>
        </a:spcAft>
        <a:defRPr>
          <a:solidFill>
            <a:schemeClr val="tx1"/>
          </a:solidFill>
          <a:latin typeface="+mn-lt"/>
          <a:ea typeface="+mn-ea"/>
          <a:cs typeface="+mn-cs"/>
          <a:sym typeface="Palatino" pitchFamily="18" charset="0"/>
        </a:defRPr>
      </a:lvl4pPr>
      <a:lvl5pPr marL="2057400" indent="-228600" algn="l" rtl="0" eaLnBrk="0" fontAlgn="base" hangingPunct="0">
        <a:spcBef>
          <a:spcPts val="1050"/>
        </a:spcBef>
        <a:spcAft>
          <a:spcPct val="0"/>
        </a:spcAft>
        <a:defRPr>
          <a:solidFill>
            <a:schemeClr val="tx1"/>
          </a:solidFill>
          <a:latin typeface="+mn-lt"/>
          <a:ea typeface="+mn-ea"/>
          <a:cs typeface="+mn-cs"/>
          <a:sym typeface="Palatino" pitchFamily="18" charset="0"/>
        </a:defRPr>
      </a:lvl5pPr>
      <a:lvl6pPr marL="321391" algn="l" rtl="0" eaLnBrk="1" fontAlgn="base" hangingPunct="1">
        <a:spcBef>
          <a:spcPts val="1055"/>
        </a:spcBef>
        <a:spcAft>
          <a:spcPct val="0"/>
        </a:spcAft>
        <a:defRPr sz="1800">
          <a:solidFill>
            <a:schemeClr val="tx1"/>
          </a:solidFill>
          <a:latin typeface="+mn-lt"/>
          <a:ea typeface="+mn-ea"/>
          <a:cs typeface="+mn-cs"/>
          <a:sym typeface="Palatino" pitchFamily="18" charset="0"/>
        </a:defRPr>
      </a:lvl6pPr>
      <a:lvl7pPr marL="642783" algn="l" rtl="0" eaLnBrk="1" fontAlgn="base" hangingPunct="1">
        <a:spcBef>
          <a:spcPts val="1055"/>
        </a:spcBef>
        <a:spcAft>
          <a:spcPct val="0"/>
        </a:spcAft>
        <a:defRPr sz="1800">
          <a:solidFill>
            <a:schemeClr val="tx1"/>
          </a:solidFill>
          <a:latin typeface="+mn-lt"/>
          <a:ea typeface="+mn-ea"/>
          <a:cs typeface="+mn-cs"/>
          <a:sym typeface="Palatino" pitchFamily="18" charset="0"/>
        </a:defRPr>
      </a:lvl7pPr>
      <a:lvl8pPr marL="964174" algn="l" rtl="0" eaLnBrk="1" fontAlgn="base" hangingPunct="1">
        <a:spcBef>
          <a:spcPts val="1055"/>
        </a:spcBef>
        <a:spcAft>
          <a:spcPct val="0"/>
        </a:spcAft>
        <a:defRPr sz="1800">
          <a:solidFill>
            <a:schemeClr val="tx1"/>
          </a:solidFill>
          <a:latin typeface="+mn-lt"/>
          <a:ea typeface="+mn-ea"/>
          <a:cs typeface="+mn-cs"/>
          <a:sym typeface="Palatino" pitchFamily="18" charset="0"/>
        </a:defRPr>
      </a:lvl8pPr>
      <a:lvl9pPr marL="1285565" algn="l" rtl="0" eaLnBrk="1" fontAlgn="base" hangingPunct="1">
        <a:spcBef>
          <a:spcPts val="1055"/>
        </a:spcBef>
        <a:spcAft>
          <a:spcPct val="0"/>
        </a:spcAft>
        <a:defRPr sz="1800">
          <a:solidFill>
            <a:schemeClr val="tx1"/>
          </a:solidFill>
          <a:latin typeface="+mn-lt"/>
          <a:ea typeface="+mn-ea"/>
          <a:cs typeface="+mn-cs"/>
          <a:sym typeface="Palatino" pitchFamily="18" charset="0"/>
        </a:defRPr>
      </a:lvl9pPr>
    </p:bodyStyle>
    <p:otherStyle>
      <a:defPPr>
        <a:defRPr lang="sv-SE"/>
      </a:defPPr>
      <a:lvl1pPr marL="0" algn="l" defTabSz="642783" rtl="0" eaLnBrk="1" latinLnBrk="0" hangingPunct="1">
        <a:defRPr sz="1300" kern="1200">
          <a:solidFill>
            <a:schemeClr val="tx1"/>
          </a:solidFill>
          <a:latin typeface="+mn-lt"/>
          <a:ea typeface="+mn-ea"/>
          <a:cs typeface="+mn-cs"/>
        </a:defRPr>
      </a:lvl1pPr>
      <a:lvl2pPr marL="321391" algn="l" defTabSz="642783" rtl="0" eaLnBrk="1" latinLnBrk="0" hangingPunct="1">
        <a:defRPr sz="1300" kern="1200">
          <a:solidFill>
            <a:schemeClr val="tx1"/>
          </a:solidFill>
          <a:latin typeface="+mn-lt"/>
          <a:ea typeface="+mn-ea"/>
          <a:cs typeface="+mn-cs"/>
        </a:defRPr>
      </a:lvl2pPr>
      <a:lvl3pPr marL="642783" algn="l" defTabSz="642783" rtl="0" eaLnBrk="1" latinLnBrk="0" hangingPunct="1">
        <a:defRPr sz="1300" kern="1200">
          <a:solidFill>
            <a:schemeClr val="tx1"/>
          </a:solidFill>
          <a:latin typeface="+mn-lt"/>
          <a:ea typeface="+mn-ea"/>
          <a:cs typeface="+mn-cs"/>
        </a:defRPr>
      </a:lvl3pPr>
      <a:lvl4pPr marL="964174" algn="l" defTabSz="642783" rtl="0" eaLnBrk="1" latinLnBrk="0" hangingPunct="1">
        <a:defRPr sz="1300" kern="1200">
          <a:solidFill>
            <a:schemeClr val="tx1"/>
          </a:solidFill>
          <a:latin typeface="+mn-lt"/>
          <a:ea typeface="+mn-ea"/>
          <a:cs typeface="+mn-cs"/>
        </a:defRPr>
      </a:lvl4pPr>
      <a:lvl5pPr marL="1285565" algn="l" defTabSz="642783" rtl="0" eaLnBrk="1" latinLnBrk="0" hangingPunct="1">
        <a:defRPr sz="1300" kern="1200">
          <a:solidFill>
            <a:schemeClr val="tx1"/>
          </a:solidFill>
          <a:latin typeface="+mn-lt"/>
          <a:ea typeface="+mn-ea"/>
          <a:cs typeface="+mn-cs"/>
        </a:defRPr>
      </a:lvl5pPr>
      <a:lvl6pPr marL="1606959" algn="l" defTabSz="642783" rtl="0" eaLnBrk="1" latinLnBrk="0" hangingPunct="1">
        <a:defRPr sz="1300" kern="1200">
          <a:solidFill>
            <a:schemeClr val="tx1"/>
          </a:solidFill>
          <a:latin typeface="+mn-lt"/>
          <a:ea typeface="+mn-ea"/>
          <a:cs typeface="+mn-cs"/>
        </a:defRPr>
      </a:lvl6pPr>
      <a:lvl7pPr marL="1928348" algn="l" defTabSz="642783" rtl="0" eaLnBrk="1" latinLnBrk="0" hangingPunct="1">
        <a:defRPr sz="1300" kern="1200">
          <a:solidFill>
            <a:schemeClr val="tx1"/>
          </a:solidFill>
          <a:latin typeface="+mn-lt"/>
          <a:ea typeface="+mn-ea"/>
          <a:cs typeface="+mn-cs"/>
        </a:defRPr>
      </a:lvl7pPr>
      <a:lvl8pPr marL="2249741" algn="l" defTabSz="642783" rtl="0" eaLnBrk="1" latinLnBrk="0" hangingPunct="1">
        <a:defRPr sz="1300" kern="1200">
          <a:solidFill>
            <a:schemeClr val="tx1"/>
          </a:solidFill>
          <a:latin typeface="+mn-lt"/>
          <a:ea typeface="+mn-ea"/>
          <a:cs typeface="+mn-cs"/>
        </a:defRPr>
      </a:lvl8pPr>
      <a:lvl9pPr marL="2571133" algn="l" defTabSz="642783" rtl="0" eaLnBrk="1" latinLnBrk="0" hangingPunct="1">
        <a:defRPr sz="13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4338" name="Picture 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12700">
            <a:noFill/>
            <a:miter lim="800000"/>
            <a:headEnd/>
            <a:tailEnd/>
          </a:ln>
        </p:spPr>
      </p:pic>
      <p:sp>
        <p:nvSpPr>
          <p:cNvPr id="14339" name="Rectangle 2"/>
          <p:cNvSpPr>
            <a:spLocks noGrp="1" noChangeArrowheads="1"/>
          </p:cNvSpPr>
          <p:nvPr>
            <p:ph type="body" idx="1"/>
          </p:nvPr>
        </p:nvSpPr>
        <p:spPr bwMode="auto">
          <a:xfrm>
            <a:off x="1697038" y="5357813"/>
            <a:ext cx="5715000" cy="1347787"/>
          </a:xfrm>
          <a:prstGeom prst="rect">
            <a:avLst/>
          </a:prstGeom>
          <a:noFill/>
          <a:ln w="12700">
            <a:noFill/>
            <a:miter lim="800000"/>
            <a:headEnd/>
            <a:tailEnd/>
          </a:ln>
        </p:spPr>
        <p:txBody>
          <a:bodyPr vert="horz" wrap="square" lIns="0" tIns="0" rIns="0" bIns="0" numCol="1" anchor="t" anchorCtr="0" compatLnSpc="1">
            <a:prstTxWarp prst="textNoShape">
              <a:avLst/>
            </a:prstTxWarp>
          </a:bodyPr>
          <a:lstStyle/>
          <a:p>
            <a:pPr lvl="0"/>
            <a:r>
              <a:rPr lang="sv-SE" smtClean="0">
                <a:sym typeface="Palatino" pitchFamily="18" charset="0"/>
              </a:rPr>
              <a:t>Klicka här för att ändra format på bakgrundstexten</a:t>
            </a:r>
          </a:p>
          <a:p>
            <a:pPr lvl="1"/>
            <a:r>
              <a:rPr lang="sv-SE" smtClean="0">
                <a:sym typeface="Palatino" pitchFamily="18" charset="0"/>
              </a:rPr>
              <a:t>Nivå två</a:t>
            </a:r>
          </a:p>
          <a:p>
            <a:pPr lvl="2"/>
            <a:r>
              <a:rPr lang="sv-SE" smtClean="0">
                <a:sym typeface="Palatino" pitchFamily="18" charset="0"/>
              </a:rPr>
              <a:t>Nivå tre</a:t>
            </a:r>
          </a:p>
          <a:p>
            <a:pPr lvl="3"/>
            <a:r>
              <a:rPr lang="sv-SE" smtClean="0">
                <a:sym typeface="Palatino" pitchFamily="18" charset="0"/>
              </a:rPr>
              <a:t>Nivå fyra</a:t>
            </a:r>
          </a:p>
          <a:p>
            <a:pPr lvl="4"/>
            <a:r>
              <a:rPr lang="sv-SE" smtClean="0">
                <a:sym typeface="Palatino" pitchFamily="18" charset="0"/>
              </a:rPr>
              <a:t>Nivå fem</a:t>
            </a:r>
            <a:endParaRPr lang="en-US" smtClean="0">
              <a:sym typeface="Palatino" pitchFamily="18" charset="0"/>
            </a:endParaRPr>
          </a:p>
        </p:txBody>
      </p:sp>
      <p:pic>
        <p:nvPicPr>
          <p:cNvPr id="14340" name="Picture 3"/>
          <p:cNvPicPr>
            <a:picLocks noChangeAspect="1" noChangeArrowheads="1"/>
          </p:cNvPicPr>
          <p:nvPr/>
        </p:nvPicPr>
        <p:blipFill>
          <a:blip r:embed="rId14" cstate="print"/>
          <a:srcRect/>
          <a:stretch>
            <a:fillRect/>
          </a:stretch>
        </p:blipFill>
        <p:spPr bwMode="auto">
          <a:xfrm>
            <a:off x="0" y="0"/>
            <a:ext cx="9144000" cy="6858000"/>
          </a:xfrm>
          <a:prstGeom prst="rect">
            <a:avLst/>
          </a:prstGeom>
          <a:noFill/>
          <a:ln w="12700">
            <a:noFill/>
            <a:miter lim="800000"/>
            <a:headEnd/>
            <a:tailEnd/>
          </a:ln>
        </p:spPr>
      </p:pic>
    </p:spTree>
  </p:cSld>
  <p:clrMap bg1="lt1" tx1="dk1" bg2="lt2" tx2="dk2" accent1="accent1" accent2="accent2" accent3="accent3" accent4="accent4" accent5="accent5" accent6="accent6" hlink="hlink" folHlink="folHlink"/>
  <p:sldLayoutIdLst>
    <p:sldLayoutId id="2147484532" r:id="rId1"/>
    <p:sldLayoutId id="2147484533" r:id="rId2"/>
    <p:sldLayoutId id="2147484534" r:id="rId3"/>
    <p:sldLayoutId id="2147484535" r:id="rId4"/>
    <p:sldLayoutId id="2147484536" r:id="rId5"/>
    <p:sldLayoutId id="2147484537" r:id="rId6"/>
    <p:sldLayoutId id="2147484538" r:id="rId7"/>
    <p:sldLayoutId id="2147484539" r:id="rId8"/>
    <p:sldLayoutId id="2147484540" r:id="rId9"/>
    <p:sldLayoutId id="2147484541" r:id="rId10"/>
    <p:sldLayoutId id="2147484542" r:id="rId11"/>
  </p:sldLayoutIdLst>
  <p:transition/>
  <p:txStyles>
    <p:titleStyle>
      <a:lvl1pPr algn="l" rtl="0" eaLnBrk="0" fontAlgn="base" hangingPunct="0">
        <a:spcBef>
          <a:spcPct val="0"/>
        </a:spcBef>
        <a:spcAft>
          <a:spcPct val="0"/>
        </a:spcAft>
        <a:defRPr sz="3200" b="1">
          <a:solidFill>
            <a:schemeClr val="tx1"/>
          </a:solidFill>
          <a:latin typeface="+mj-lt"/>
          <a:ea typeface="+mj-ea"/>
          <a:cs typeface="+mj-cs"/>
          <a:sym typeface="Arial" pitchFamily="34" charset="0"/>
        </a:defRPr>
      </a:lvl1pPr>
      <a:lvl2pPr algn="l" rtl="0" eaLnBrk="0" fontAlgn="base" hangingPunct="0">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2pPr>
      <a:lvl3pPr algn="l" rtl="0" eaLnBrk="0" fontAlgn="base" hangingPunct="0">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3pPr>
      <a:lvl4pPr algn="l" rtl="0" eaLnBrk="0" fontAlgn="base" hangingPunct="0">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4pPr>
      <a:lvl5pPr algn="l" rtl="0" eaLnBrk="0" fontAlgn="base" hangingPunct="0">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5pPr>
      <a:lvl6pPr marL="321374" algn="l" rtl="0" eaLnBrk="1" fontAlgn="base" hangingPunct="1">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6pPr>
      <a:lvl7pPr marL="642750" algn="l" rtl="0" eaLnBrk="1" fontAlgn="base" hangingPunct="1">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7pPr>
      <a:lvl8pPr marL="964124" algn="l" rtl="0" eaLnBrk="1" fontAlgn="base" hangingPunct="1">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8pPr>
      <a:lvl9pPr marL="1285500" algn="l" rtl="0" eaLnBrk="1" fontAlgn="base" hangingPunct="1">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9pPr>
    </p:titleStyle>
    <p:bodyStyle>
      <a:lvl1pPr marL="342900" indent="-342900" algn="l" rtl="0" eaLnBrk="0" fontAlgn="base" hangingPunct="0">
        <a:spcBef>
          <a:spcPts val="1050"/>
        </a:spcBef>
        <a:spcAft>
          <a:spcPct val="0"/>
        </a:spcAft>
        <a:defRPr>
          <a:solidFill>
            <a:schemeClr val="tx1"/>
          </a:solidFill>
          <a:latin typeface="+mn-lt"/>
          <a:ea typeface="+mn-ea"/>
          <a:cs typeface="+mn-cs"/>
          <a:sym typeface="Palatino" pitchFamily="18" charset="0"/>
        </a:defRPr>
      </a:lvl1pPr>
      <a:lvl2pPr marL="742950" indent="-285750" algn="l" rtl="0" eaLnBrk="0" fontAlgn="base" hangingPunct="0">
        <a:spcBef>
          <a:spcPts val="1050"/>
        </a:spcBef>
        <a:spcAft>
          <a:spcPct val="0"/>
        </a:spcAft>
        <a:defRPr>
          <a:solidFill>
            <a:schemeClr val="tx1"/>
          </a:solidFill>
          <a:latin typeface="+mn-lt"/>
          <a:ea typeface="+mn-ea"/>
          <a:cs typeface="+mn-cs"/>
          <a:sym typeface="Palatino" pitchFamily="18" charset="0"/>
        </a:defRPr>
      </a:lvl2pPr>
      <a:lvl3pPr marL="1143000" indent="-228600" algn="l" rtl="0" eaLnBrk="0" fontAlgn="base" hangingPunct="0">
        <a:spcBef>
          <a:spcPts val="1050"/>
        </a:spcBef>
        <a:spcAft>
          <a:spcPct val="0"/>
        </a:spcAft>
        <a:defRPr>
          <a:solidFill>
            <a:schemeClr val="tx1"/>
          </a:solidFill>
          <a:latin typeface="+mn-lt"/>
          <a:ea typeface="+mn-ea"/>
          <a:cs typeface="+mn-cs"/>
          <a:sym typeface="Palatino" pitchFamily="18" charset="0"/>
        </a:defRPr>
      </a:lvl3pPr>
      <a:lvl4pPr marL="1600200" indent="-228600" algn="l" rtl="0" eaLnBrk="0" fontAlgn="base" hangingPunct="0">
        <a:spcBef>
          <a:spcPts val="1050"/>
        </a:spcBef>
        <a:spcAft>
          <a:spcPct val="0"/>
        </a:spcAft>
        <a:defRPr>
          <a:solidFill>
            <a:schemeClr val="tx1"/>
          </a:solidFill>
          <a:latin typeface="+mn-lt"/>
          <a:ea typeface="+mn-ea"/>
          <a:cs typeface="+mn-cs"/>
          <a:sym typeface="Palatino" pitchFamily="18" charset="0"/>
        </a:defRPr>
      </a:lvl4pPr>
      <a:lvl5pPr marL="2057400" indent="-228600" algn="l" rtl="0" eaLnBrk="0" fontAlgn="base" hangingPunct="0">
        <a:spcBef>
          <a:spcPts val="1050"/>
        </a:spcBef>
        <a:spcAft>
          <a:spcPct val="0"/>
        </a:spcAft>
        <a:defRPr>
          <a:solidFill>
            <a:schemeClr val="tx1"/>
          </a:solidFill>
          <a:latin typeface="+mn-lt"/>
          <a:ea typeface="+mn-ea"/>
          <a:cs typeface="+mn-cs"/>
          <a:sym typeface="Palatino" pitchFamily="18" charset="0"/>
        </a:defRPr>
      </a:lvl5pPr>
      <a:lvl6pPr marL="321374" algn="l" rtl="0" eaLnBrk="1" fontAlgn="base" hangingPunct="1">
        <a:spcBef>
          <a:spcPts val="1055"/>
        </a:spcBef>
        <a:spcAft>
          <a:spcPct val="0"/>
        </a:spcAft>
        <a:defRPr sz="1800">
          <a:solidFill>
            <a:schemeClr val="tx1"/>
          </a:solidFill>
          <a:latin typeface="+mn-lt"/>
          <a:ea typeface="+mn-ea"/>
          <a:cs typeface="+mn-cs"/>
          <a:sym typeface="Palatino" pitchFamily="18" charset="0"/>
        </a:defRPr>
      </a:lvl6pPr>
      <a:lvl7pPr marL="642750" algn="l" rtl="0" eaLnBrk="1" fontAlgn="base" hangingPunct="1">
        <a:spcBef>
          <a:spcPts val="1055"/>
        </a:spcBef>
        <a:spcAft>
          <a:spcPct val="0"/>
        </a:spcAft>
        <a:defRPr sz="1800">
          <a:solidFill>
            <a:schemeClr val="tx1"/>
          </a:solidFill>
          <a:latin typeface="+mn-lt"/>
          <a:ea typeface="+mn-ea"/>
          <a:cs typeface="+mn-cs"/>
          <a:sym typeface="Palatino" pitchFamily="18" charset="0"/>
        </a:defRPr>
      </a:lvl7pPr>
      <a:lvl8pPr marL="964124" algn="l" rtl="0" eaLnBrk="1" fontAlgn="base" hangingPunct="1">
        <a:spcBef>
          <a:spcPts val="1055"/>
        </a:spcBef>
        <a:spcAft>
          <a:spcPct val="0"/>
        </a:spcAft>
        <a:defRPr sz="1800">
          <a:solidFill>
            <a:schemeClr val="tx1"/>
          </a:solidFill>
          <a:latin typeface="+mn-lt"/>
          <a:ea typeface="+mn-ea"/>
          <a:cs typeface="+mn-cs"/>
          <a:sym typeface="Palatino" pitchFamily="18" charset="0"/>
        </a:defRPr>
      </a:lvl8pPr>
      <a:lvl9pPr marL="1285500" algn="l" rtl="0" eaLnBrk="1" fontAlgn="base" hangingPunct="1">
        <a:spcBef>
          <a:spcPts val="1055"/>
        </a:spcBef>
        <a:spcAft>
          <a:spcPct val="0"/>
        </a:spcAft>
        <a:defRPr sz="1800">
          <a:solidFill>
            <a:schemeClr val="tx1"/>
          </a:solidFill>
          <a:latin typeface="+mn-lt"/>
          <a:ea typeface="+mn-ea"/>
          <a:cs typeface="+mn-cs"/>
          <a:sym typeface="Palatino" pitchFamily="18" charset="0"/>
        </a:defRPr>
      </a:lvl9pPr>
    </p:bodyStyle>
    <p:otherStyle>
      <a:defPPr>
        <a:defRPr lang="sv-SE"/>
      </a:defPPr>
      <a:lvl1pPr marL="0" algn="l" defTabSz="642750" rtl="0" eaLnBrk="1" latinLnBrk="0" hangingPunct="1">
        <a:defRPr sz="1300" kern="1200">
          <a:solidFill>
            <a:schemeClr val="tx1"/>
          </a:solidFill>
          <a:latin typeface="+mn-lt"/>
          <a:ea typeface="+mn-ea"/>
          <a:cs typeface="+mn-cs"/>
        </a:defRPr>
      </a:lvl1pPr>
      <a:lvl2pPr marL="321374" algn="l" defTabSz="642750" rtl="0" eaLnBrk="1" latinLnBrk="0" hangingPunct="1">
        <a:defRPr sz="1300" kern="1200">
          <a:solidFill>
            <a:schemeClr val="tx1"/>
          </a:solidFill>
          <a:latin typeface="+mn-lt"/>
          <a:ea typeface="+mn-ea"/>
          <a:cs typeface="+mn-cs"/>
        </a:defRPr>
      </a:lvl2pPr>
      <a:lvl3pPr marL="642750" algn="l" defTabSz="642750" rtl="0" eaLnBrk="1" latinLnBrk="0" hangingPunct="1">
        <a:defRPr sz="1300" kern="1200">
          <a:solidFill>
            <a:schemeClr val="tx1"/>
          </a:solidFill>
          <a:latin typeface="+mn-lt"/>
          <a:ea typeface="+mn-ea"/>
          <a:cs typeface="+mn-cs"/>
        </a:defRPr>
      </a:lvl3pPr>
      <a:lvl4pPr marL="964124" algn="l" defTabSz="642750" rtl="0" eaLnBrk="1" latinLnBrk="0" hangingPunct="1">
        <a:defRPr sz="1300" kern="1200">
          <a:solidFill>
            <a:schemeClr val="tx1"/>
          </a:solidFill>
          <a:latin typeface="+mn-lt"/>
          <a:ea typeface="+mn-ea"/>
          <a:cs typeface="+mn-cs"/>
        </a:defRPr>
      </a:lvl4pPr>
      <a:lvl5pPr marL="1285500" algn="l" defTabSz="642750" rtl="0" eaLnBrk="1" latinLnBrk="0" hangingPunct="1">
        <a:defRPr sz="1300" kern="1200">
          <a:solidFill>
            <a:schemeClr val="tx1"/>
          </a:solidFill>
          <a:latin typeface="+mn-lt"/>
          <a:ea typeface="+mn-ea"/>
          <a:cs typeface="+mn-cs"/>
        </a:defRPr>
      </a:lvl5pPr>
      <a:lvl6pPr marL="1606877" algn="l" defTabSz="642750" rtl="0" eaLnBrk="1" latinLnBrk="0" hangingPunct="1">
        <a:defRPr sz="1300" kern="1200">
          <a:solidFill>
            <a:schemeClr val="tx1"/>
          </a:solidFill>
          <a:latin typeface="+mn-lt"/>
          <a:ea typeface="+mn-ea"/>
          <a:cs typeface="+mn-cs"/>
        </a:defRPr>
      </a:lvl6pPr>
      <a:lvl7pPr marL="1928250" algn="l" defTabSz="642750" rtl="0" eaLnBrk="1" latinLnBrk="0" hangingPunct="1">
        <a:defRPr sz="1300" kern="1200">
          <a:solidFill>
            <a:schemeClr val="tx1"/>
          </a:solidFill>
          <a:latin typeface="+mn-lt"/>
          <a:ea typeface="+mn-ea"/>
          <a:cs typeface="+mn-cs"/>
        </a:defRPr>
      </a:lvl7pPr>
      <a:lvl8pPr marL="2249626" algn="l" defTabSz="642750" rtl="0" eaLnBrk="1" latinLnBrk="0" hangingPunct="1">
        <a:defRPr sz="1300" kern="1200">
          <a:solidFill>
            <a:schemeClr val="tx1"/>
          </a:solidFill>
          <a:latin typeface="+mn-lt"/>
          <a:ea typeface="+mn-ea"/>
          <a:cs typeface="+mn-cs"/>
        </a:defRPr>
      </a:lvl8pPr>
      <a:lvl9pPr marL="2571001" algn="l" defTabSz="642750" rtl="0" eaLnBrk="1" latinLnBrk="0" hangingPunct="1">
        <a:defRPr sz="13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5362" name="Picture 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12700">
            <a:noFill/>
            <a:miter lim="800000"/>
            <a:headEnd/>
            <a:tailEnd/>
          </a:ln>
        </p:spPr>
      </p:pic>
      <p:sp>
        <p:nvSpPr>
          <p:cNvPr id="15363" name="Rectangle 2"/>
          <p:cNvSpPr>
            <a:spLocks noGrp="1" noChangeArrowheads="1"/>
          </p:cNvSpPr>
          <p:nvPr>
            <p:ph type="body" idx="1"/>
          </p:nvPr>
        </p:nvSpPr>
        <p:spPr bwMode="auto">
          <a:xfrm>
            <a:off x="1697038" y="5357813"/>
            <a:ext cx="5715000" cy="1347787"/>
          </a:xfrm>
          <a:prstGeom prst="rect">
            <a:avLst/>
          </a:prstGeom>
          <a:noFill/>
          <a:ln w="12700">
            <a:noFill/>
            <a:miter lim="800000"/>
            <a:headEnd/>
            <a:tailEnd/>
          </a:ln>
        </p:spPr>
        <p:txBody>
          <a:bodyPr vert="horz" wrap="square" lIns="0" tIns="0" rIns="0" bIns="0" numCol="1" anchor="t" anchorCtr="0" compatLnSpc="1">
            <a:prstTxWarp prst="textNoShape">
              <a:avLst/>
            </a:prstTxWarp>
          </a:bodyPr>
          <a:lstStyle/>
          <a:p>
            <a:pPr lvl="0"/>
            <a:r>
              <a:rPr lang="sv-SE" smtClean="0">
                <a:sym typeface="Palatino" pitchFamily="18" charset="0"/>
              </a:rPr>
              <a:t>Klicka här för att ändra format på bakgrundstexten</a:t>
            </a:r>
          </a:p>
          <a:p>
            <a:pPr lvl="1"/>
            <a:r>
              <a:rPr lang="sv-SE" smtClean="0">
                <a:sym typeface="Palatino" pitchFamily="18" charset="0"/>
              </a:rPr>
              <a:t>Nivå två</a:t>
            </a:r>
          </a:p>
          <a:p>
            <a:pPr lvl="2"/>
            <a:r>
              <a:rPr lang="sv-SE" smtClean="0">
                <a:sym typeface="Palatino" pitchFamily="18" charset="0"/>
              </a:rPr>
              <a:t>Nivå tre</a:t>
            </a:r>
          </a:p>
          <a:p>
            <a:pPr lvl="3"/>
            <a:r>
              <a:rPr lang="sv-SE" smtClean="0">
                <a:sym typeface="Palatino" pitchFamily="18" charset="0"/>
              </a:rPr>
              <a:t>Nivå fyra</a:t>
            </a:r>
          </a:p>
          <a:p>
            <a:pPr lvl="4"/>
            <a:r>
              <a:rPr lang="sv-SE" smtClean="0">
                <a:sym typeface="Palatino" pitchFamily="18" charset="0"/>
              </a:rPr>
              <a:t>Nivå fem</a:t>
            </a:r>
            <a:endParaRPr lang="en-US" smtClean="0">
              <a:sym typeface="Palatino" pitchFamily="18" charset="0"/>
            </a:endParaRPr>
          </a:p>
        </p:txBody>
      </p:sp>
      <p:pic>
        <p:nvPicPr>
          <p:cNvPr id="15364" name="Picture 3"/>
          <p:cNvPicPr>
            <a:picLocks noChangeAspect="1" noChangeArrowheads="1"/>
          </p:cNvPicPr>
          <p:nvPr/>
        </p:nvPicPr>
        <p:blipFill>
          <a:blip r:embed="rId14" cstate="print"/>
          <a:srcRect/>
          <a:stretch>
            <a:fillRect/>
          </a:stretch>
        </p:blipFill>
        <p:spPr bwMode="auto">
          <a:xfrm>
            <a:off x="0" y="0"/>
            <a:ext cx="9144000" cy="6858000"/>
          </a:xfrm>
          <a:prstGeom prst="rect">
            <a:avLst/>
          </a:prstGeom>
          <a:noFill/>
          <a:ln w="12700">
            <a:noFill/>
            <a:miter lim="800000"/>
            <a:headEnd/>
            <a:tailEnd/>
          </a:ln>
        </p:spPr>
      </p:pic>
    </p:spTree>
  </p:cSld>
  <p:clrMap bg1="lt1" tx1="dk1" bg2="lt2" tx2="dk2" accent1="accent1" accent2="accent2" accent3="accent3" accent4="accent4" accent5="accent5" accent6="accent6" hlink="hlink" folHlink="folHlink"/>
  <p:sldLayoutIdLst>
    <p:sldLayoutId id="2147484543" r:id="rId1"/>
    <p:sldLayoutId id="2147484544" r:id="rId2"/>
    <p:sldLayoutId id="2147484545" r:id="rId3"/>
    <p:sldLayoutId id="2147484546" r:id="rId4"/>
    <p:sldLayoutId id="2147484547" r:id="rId5"/>
    <p:sldLayoutId id="2147484548" r:id="rId6"/>
    <p:sldLayoutId id="2147484549" r:id="rId7"/>
    <p:sldLayoutId id="2147484550" r:id="rId8"/>
    <p:sldLayoutId id="2147484551" r:id="rId9"/>
    <p:sldLayoutId id="2147484552" r:id="rId10"/>
    <p:sldLayoutId id="2147484553" r:id="rId11"/>
  </p:sldLayoutIdLst>
  <p:transition/>
  <p:txStyles>
    <p:titleStyle>
      <a:lvl1pPr algn="l" rtl="0" eaLnBrk="0" fontAlgn="base" hangingPunct="0">
        <a:spcBef>
          <a:spcPct val="0"/>
        </a:spcBef>
        <a:spcAft>
          <a:spcPct val="0"/>
        </a:spcAft>
        <a:defRPr sz="3200" b="1">
          <a:solidFill>
            <a:schemeClr val="tx1"/>
          </a:solidFill>
          <a:latin typeface="+mj-lt"/>
          <a:ea typeface="+mj-ea"/>
          <a:cs typeface="+mj-cs"/>
          <a:sym typeface="Arial" pitchFamily="34" charset="0"/>
        </a:defRPr>
      </a:lvl1pPr>
      <a:lvl2pPr algn="l" rtl="0" eaLnBrk="0" fontAlgn="base" hangingPunct="0">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2pPr>
      <a:lvl3pPr algn="l" rtl="0" eaLnBrk="0" fontAlgn="base" hangingPunct="0">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3pPr>
      <a:lvl4pPr algn="l" rtl="0" eaLnBrk="0" fontAlgn="base" hangingPunct="0">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4pPr>
      <a:lvl5pPr algn="l" rtl="0" eaLnBrk="0" fontAlgn="base" hangingPunct="0">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5pPr>
      <a:lvl6pPr marL="321357" algn="l" rtl="0" eaLnBrk="1" fontAlgn="base" hangingPunct="1">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6pPr>
      <a:lvl7pPr marL="642717" algn="l" rtl="0" eaLnBrk="1" fontAlgn="base" hangingPunct="1">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7pPr>
      <a:lvl8pPr marL="964075" algn="l" rtl="0" eaLnBrk="1" fontAlgn="base" hangingPunct="1">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8pPr>
      <a:lvl9pPr marL="1285434" algn="l" rtl="0" eaLnBrk="1" fontAlgn="base" hangingPunct="1">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9pPr>
    </p:titleStyle>
    <p:bodyStyle>
      <a:lvl1pPr marL="342900" indent="-342900" algn="l" rtl="0" eaLnBrk="0" fontAlgn="base" hangingPunct="0">
        <a:spcBef>
          <a:spcPts val="1050"/>
        </a:spcBef>
        <a:spcAft>
          <a:spcPct val="0"/>
        </a:spcAft>
        <a:defRPr>
          <a:solidFill>
            <a:schemeClr val="tx1"/>
          </a:solidFill>
          <a:latin typeface="+mn-lt"/>
          <a:ea typeface="+mn-ea"/>
          <a:cs typeface="+mn-cs"/>
          <a:sym typeface="Palatino" pitchFamily="18" charset="0"/>
        </a:defRPr>
      </a:lvl1pPr>
      <a:lvl2pPr marL="742950" indent="-285750" algn="l" rtl="0" eaLnBrk="0" fontAlgn="base" hangingPunct="0">
        <a:spcBef>
          <a:spcPts val="1050"/>
        </a:spcBef>
        <a:spcAft>
          <a:spcPct val="0"/>
        </a:spcAft>
        <a:defRPr>
          <a:solidFill>
            <a:schemeClr val="tx1"/>
          </a:solidFill>
          <a:latin typeface="+mn-lt"/>
          <a:ea typeface="+mn-ea"/>
          <a:cs typeface="+mn-cs"/>
          <a:sym typeface="Palatino" pitchFamily="18" charset="0"/>
        </a:defRPr>
      </a:lvl2pPr>
      <a:lvl3pPr marL="1143000" indent="-228600" algn="l" rtl="0" eaLnBrk="0" fontAlgn="base" hangingPunct="0">
        <a:spcBef>
          <a:spcPts val="1050"/>
        </a:spcBef>
        <a:spcAft>
          <a:spcPct val="0"/>
        </a:spcAft>
        <a:defRPr>
          <a:solidFill>
            <a:schemeClr val="tx1"/>
          </a:solidFill>
          <a:latin typeface="+mn-lt"/>
          <a:ea typeface="+mn-ea"/>
          <a:cs typeface="+mn-cs"/>
          <a:sym typeface="Palatino" pitchFamily="18" charset="0"/>
        </a:defRPr>
      </a:lvl3pPr>
      <a:lvl4pPr marL="1600200" indent="-228600" algn="l" rtl="0" eaLnBrk="0" fontAlgn="base" hangingPunct="0">
        <a:spcBef>
          <a:spcPts val="1050"/>
        </a:spcBef>
        <a:spcAft>
          <a:spcPct val="0"/>
        </a:spcAft>
        <a:defRPr>
          <a:solidFill>
            <a:schemeClr val="tx1"/>
          </a:solidFill>
          <a:latin typeface="+mn-lt"/>
          <a:ea typeface="+mn-ea"/>
          <a:cs typeface="+mn-cs"/>
          <a:sym typeface="Palatino" pitchFamily="18" charset="0"/>
        </a:defRPr>
      </a:lvl4pPr>
      <a:lvl5pPr marL="2057400" indent="-228600" algn="l" rtl="0" eaLnBrk="0" fontAlgn="base" hangingPunct="0">
        <a:spcBef>
          <a:spcPts val="1050"/>
        </a:spcBef>
        <a:spcAft>
          <a:spcPct val="0"/>
        </a:spcAft>
        <a:defRPr>
          <a:solidFill>
            <a:schemeClr val="tx1"/>
          </a:solidFill>
          <a:latin typeface="+mn-lt"/>
          <a:ea typeface="+mn-ea"/>
          <a:cs typeface="+mn-cs"/>
          <a:sym typeface="Palatino" pitchFamily="18" charset="0"/>
        </a:defRPr>
      </a:lvl5pPr>
      <a:lvl6pPr marL="321357" algn="l" rtl="0" eaLnBrk="1" fontAlgn="base" hangingPunct="1">
        <a:spcBef>
          <a:spcPts val="1055"/>
        </a:spcBef>
        <a:spcAft>
          <a:spcPct val="0"/>
        </a:spcAft>
        <a:defRPr sz="1800">
          <a:solidFill>
            <a:schemeClr val="tx1"/>
          </a:solidFill>
          <a:latin typeface="+mn-lt"/>
          <a:ea typeface="+mn-ea"/>
          <a:cs typeface="+mn-cs"/>
          <a:sym typeface="Palatino" pitchFamily="18" charset="0"/>
        </a:defRPr>
      </a:lvl6pPr>
      <a:lvl7pPr marL="642717" algn="l" rtl="0" eaLnBrk="1" fontAlgn="base" hangingPunct="1">
        <a:spcBef>
          <a:spcPts val="1055"/>
        </a:spcBef>
        <a:spcAft>
          <a:spcPct val="0"/>
        </a:spcAft>
        <a:defRPr sz="1800">
          <a:solidFill>
            <a:schemeClr val="tx1"/>
          </a:solidFill>
          <a:latin typeface="+mn-lt"/>
          <a:ea typeface="+mn-ea"/>
          <a:cs typeface="+mn-cs"/>
          <a:sym typeface="Palatino" pitchFamily="18" charset="0"/>
        </a:defRPr>
      </a:lvl7pPr>
      <a:lvl8pPr marL="964075" algn="l" rtl="0" eaLnBrk="1" fontAlgn="base" hangingPunct="1">
        <a:spcBef>
          <a:spcPts val="1055"/>
        </a:spcBef>
        <a:spcAft>
          <a:spcPct val="0"/>
        </a:spcAft>
        <a:defRPr sz="1800">
          <a:solidFill>
            <a:schemeClr val="tx1"/>
          </a:solidFill>
          <a:latin typeface="+mn-lt"/>
          <a:ea typeface="+mn-ea"/>
          <a:cs typeface="+mn-cs"/>
          <a:sym typeface="Palatino" pitchFamily="18" charset="0"/>
        </a:defRPr>
      </a:lvl8pPr>
      <a:lvl9pPr marL="1285434" algn="l" rtl="0" eaLnBrk="1" fontAlgn="base" hangingPunct="1">
        <a:spcBef>
          <a:spcPts val="1055"/>
        </a:spcBef>
        <a:spcAft>
          <a:spcPct val="0"/>
        </a:spcAft>
        <a:defRPr sz="1800">
          <a:solidFill>
            <a:schemeClr val="tx1"/>
          </a:solidFill>
          <a:latin typeface="+mn-lt"/>
          <a:ea typeface="+mn-ea"/>
          <a:cs typeface="+mn-cs"/>
          <a:sym typeface="Palatino" pitchFamily="18" charset="0"/>
        </a:defRPr>
      </a:lvl9pPr>
    </p:bodyStyle>
    <p:otherStyle>
      <a:defPPr>
        <a:defRPr lang="sv-SE"/>
      </a:defPPr>
      <a:lvl1pPr marL="0" algn="l" defTabSz="642717" rtl="0" eaLnBrk="1" latinLnBrk="0" hangingPunct="1">
        <a:defRPr sz="1300" kern="1200">
          <a:solidFill>
            <a:schemeClr val="tx1"/>
          </a:solidFill>
          <a:latin typeface="+mn-lt"/>
          <a:ea typeface="+mn-ea"/>
          <a:cs typeface="+mn-cs"/>
        </a:defRPr>
      </a:lvl1pPr>
      <a:lvl2pPr marL="321357" algn="l" defTabSz="642717" rtl="0" eaLnBrk="1" latinLnBrk="0" hangingPunct="1">
        <a:defRPr sz="1300" kern="1200">
          <a:solidFill>
            <a:schemeClr val="tx1"/>
          </a:solidFill>
          <a:latin typeface="+mn-lt"/>
          <a:ea typeface="+mn-ea"/>
          <a:cs typeface="+mn-cs"/>
        </a:defRPr>
      </a:lvl2pPr>
      <a:lvl3pPr marL="642717" algn="l" defTabSz="642717" rtl="0" eaLnBrk="1" latinLnBrk="0" hangingPunct="1">
        <a:defRPr sz="1300" kern="1200">
          <a:solidFill>
            <a:schemeClr val="tx1"/>
          </a:solidFill>
          <a:latin typeface="+mn-lt"/>
          <a:ea typeface="+mn-ea"/>
          <a:cs typeface="+mn-cs"/>
        </a:defRPr>
      </a:lvl3pPr>
      <a:lvl4pPr marL="964075" algn="l" defTabSz="642717" rtl="0" eaLnBrk="1" latinLnBrk="0" hangingPunct="1">
        <a:defRPr sz="1300" kern="1200">
          <a:solidFill>
            <a:schemeClr val="tx1"/>
          </a:solidFill>
          <a:latin typeface="+mn-lt"/>
          <a:ea typeface="+mn-ea"/>
          <a:cs typeface="+mn-cs"/>
        </a:defRPr>
      </a:lvl4pPr>
      <a:lvl5pPr marL="1285434" algn="l" defTabSz="642717" rtl="0" eaLnBrk="1" latinLnBrk="0" hangingPunct="1">
        <a:defRPr sz="1300" kern="1200">
          <a:solidFill>
            <a:schemeClr val="tx1"/>
          </a:solidFill>
          <a:latin typeface="+mn-lt"/>
          <a:ea typeface="+mn-ea"/>
          <a:cs typeface="+mn-cs"/>
        </a:defRPr>
      </a:lvl5pPr>
      <a:lvl6pPr marL="1606794" algn="l" defTabSz="642717" rtl="0" eaLnBrk="1" latinLnBrk="0" hangingPunct="1">
        <a:defRPr sz="1300" kern="1200">
          <a:solidFill>
            <a:schemeClr val="tx1"/>
          </a:solidFill>
          <a:latin typeface="+mn-lt"/>
          <a:ea typeface="+mn-ea"/>
          <a:cs typeface="+mn-cs"/>
        </a:defRPr>
      </a:lvl6pPr>
      <a:lvl7pPr marL="1928151" algn="l" defTabSz="642717" rtl="0" eaLnBrk="1" latinLnBrk="0" hangingPunct="1">
        <a:defRPr sz="1300" kern="1200">
          <a:solidFill>
            <a:schemeClr val="tx1"/>
          </a:solidFill>
          <a:latin typeface="+mn-lt"/>
          <a:ea typeface="+mn-ea"/>
          <a:cs typeface="+mn-cs"/>
        </a:defRPr>
      </a:lvl7pPr>
      <a:lvl8pPr marL="2249511" algn="l" defTabSz="642717" rtl="0" eaLnBrk="1" latinLnBrk="0" hangingPunct="1">
        <a:defRPr sz="1300" kern="1200">
          <a:solidFill>
            <a:schemeClr val="tx1"/>
          </a:solidFill>
          <a:latin typeface="+mn-lt"/>
          <a:ea typeface="+mn-ea"/>
          <a:cs typeface="+mn-cs"/>
        </a:defRPr>
      </a:lvl8pPr>
      <a:lvl9pPr marL="2570870" algn="l" defTabSz="642717" rtl="0" eaLnBrk="1" latinLnBrk="0" hangingPunct="1">
        <a:defRPr sz="13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6386" name="Picture 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12700">
            <a:noFill/>
            <a:miter lim="800000"/>
            <a:headEnd/>
            <a:tailEnd/>
          </a:ln>
        </p:spPr>
      </p:pic>
      <p:sp>
        <p:nvSpPr>
          <p:cNvPr id="16387" name="Rectangle 2"/>
          <p:cNvSpPr>
            <a:spLocks noGrp="1" noChangeArrowheads="1"/>
          </p:cNvSpPr>
          <p:nvPr>
            <p:ph type="body" idx="1"/>
          </p:nvPr>
        </p:nvSpPr>
        <p:spPr bwMode="auto">
          <a:xfrm>
            <a:off x="1697038" y="5357813"/>
            <a:ext cx="5715000" cy="1347787"/>
          </a:xfrm>
          <a:prstGeom prst="rect">
            <a:avLst/>
          </a:prstGeom>
          <a:noFill/>
          <a:ln w="12700">
            <a:noFill/>
            <a:miter lim="800000"/>
            <a:headEnd/>
            <a:tailEnd/>
          </a:ln>
        </p:spPr>
        <p:txBody>
          <a:bodyPr vert="horz" wrap="square" lIns="0" tIns="0" rIns="0" bIns="0" numCol="1" anchor="t" anchorCtr="0" compatLnSpc="1">
            <a:prstTxWarp prst="textNoShape">
              <a:avLst/>
            </a:prstTxWarp>
          </a:bodyPr>
          <a:lstStyle/>
          <a:p>
            <a:pPr lvl="0"/>
            <a:r>
              <a:rPr lang="sv-SE" smtClean="0">
                <a:sym typeface="Palatino" pitchFamily="18" charset="0"/>
              </a:rPr>
              <a:t>Klicka här för att ändra format på bakgrundstexten</a:t>
            </a:r>
          </a:p>
          <a:p>
            <a:pPr lvl="1"/>
            <a:r>
              <a:rPr lang="sv-SE" smtClean="0">
                <a:sym typeface="Palatino" pitchFamily="18" charset="0"/>
              </a:rPr>
              <a:t>Nivå två</a:t>
            </a:r>
          </a:p>
          <a:p>
            <a:pPr lvl="2"/>
            <a:r>
              <a:rPr lang="sv-SE" smtClean="0">
                <a:sym typeface="Palatino" pitchFamily="18" charset="0"/>
              </a:rPr>
              <a:t>Nivå tre</a:t>
            </a:r>
          </a:p>
          <a:p>
            <a:pPr lvl="3"/>
            <a:r>
              <a:rPr lang="sv-SE" smtClean="0">
                <a:sym typeface="Palatino" pitchFamily="18" charset="0"/>
              </a:rPr>
              <a:t>Nivå fyra</a:t>
            </a:r>
          </a:p>
          <a:p>
            <a:pPr lvl="4"/>
            <a:r>
              <a:rPr lang="sv-SE" smtClean="0">
                <a:sym typeface="Palatino" pitchFamily="18" charset="0"/>
              </a:rPr>
              <a:t>Nivå fem</a:t>
            </a:r>
            <a:endParaRPr lang="en-US" smtClean="0">
              <a:sym typeface="Palatino" pitchFamily="18" charset="0"/>
            </a:endParaRPr>
          </a:p>
        </p:txBody>
      </p:sp>
      <p:pic>
        <p:nvPicPr>
          <p:cNvPr id="16388" name="Picture 3"/>
          <p:cNvPicPr>
            <a:picLocks noChangeAspect="1" noChangeArrowheads="1"/>
          </p:cNvPicPr>
          <p:nvPr/>
        </p:nvPicPr>
        <p:blipFill>
          <a:blip r:embed="rId14" cstate="print"/>
          <a:srcRect/>
          <a:stretch>
            <a:fillRect/>
          </a:stretch>
        </p:blipFill>
        <p:spPr bwMode="auto">
          <a:xfrm>
            <a:off x="0" y="0"/>
            <a:ext cx="9144000" cy="6858000"/>
          </a:xfrm>
          <a:prstGeom prst="rect">
            <a:avLst/>
          </a:prstGeom>
          <a:noFill/>
          <a:ln w="12700">
            <a:noFill/>
            <a:miter lim="800000"/>
            <a:headEnd/>
            <a:tailEnd/>
          </a:ln>
        </p:spPr>
      </p:pic>
    </p:spTree>
  </p:cSld>
  <p:clrMap bg1="lt1" tx1="dk1" bg2="lt2" tx2="dk2" accent1="accent1" accent2="accent2" accent3="accent3" accent4="accent4" accent5="accent5" accent6="accent6" hlink="hlink" folHlink="folHlink"/>
  <p:sldLayoutIdLst>
    <p:sldLayoutId id="2147484554" r:id="rId1"/>
    <p:sldLayoutId id="2147484555" r:id="rId2"/>
    <p:sldLayoutId id="2147484556" r:id="rId3"/>
    <p:sldLayoutId id="2147484557" r:id="rId4"/>
    <p:sldLayoutId id="2147484558" r:id="rId5"/>
    <p:sldLayoutId id="2147484559" r:id="rId6"/>
    <p:sldLayoutId id="2147484560" r:id="rId7"/>
    <p:sldLayoutId id="2147484561" r:id="rId8"/>
    <p:sldLayoutId id="2147484562" r:id="rId9"/>
    <p:sldLayoutId id="2147484563" r:id="rId10"/>
    <p:sldLayoutId id="2147484564" r:id="rId11"/>
  </p:sldLayoutIdLst>
  <p:transition/>
  <p:txStyles>
    <p:titleStyle>
      <a:lvl1pPr algn="l" rtl="0" eaLnBrk="0" fontAlgn="base" hangingPunct="0">
        <a:spcBef>
          <a:spcPct val="0"/>
        </a:spcBef>
        <a:spcAft>
          <a:spcPct val="0"/>
        </a:spcAft>
        <a:defRPr sz="3200" b="1">
          <a:solidFill>
            <a:schemeClr val="tx1"/>
          </a:solidFill>
          <a:latin typeface="+mj-lt"/>
          <a:ea typeface="+mj-ea"/>
          <a:cs typeface="+mj-cs"/>
          <a:sym typeface="Arial" pitchFamily="34" charset="0"/>
        </a:defRPr>
      </a:lvl1pPr>
      <a:lvl2pPr algn="l" rtl="0" eaLnBrk="0" fontAlgn="base" hangingPunct="0">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2pPr>
      <a:lvl3pPr algn="l" rtl="0" eaLnBrk="0" fontAlgn="base" hangingPunct="0">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3pPr>
      <a:lvl4pPr algn="l" rtl="0" eaLnBrk="0" fontAlgn="base" hangingPunct="0">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4pPr>
      <a:lvl5pPr algn="l" rtl="0" eaLnBrk="0" fontAlgn="base" hangingPunct="0">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5pPr>
      <a:lvl6pPr marL="321341" algn="l" rtl="0" eaLnBrk="1" fontAlgn="base" hangingPunct="1">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6pPr>
      <a:lvl7pPr marL="642684" algn="l" rtl="0" eaLnBrk="1" fontAlgn="base" hangingPunct="1">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7pPr>
      <a:lvl8pPr marL="964025" algn="l" rtl="0" eaLnBrk="1" fontAlgn="base" hangingPunct="1">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8pPr>
      <a:lvl9pPr marL="1285368" algn="l" rtl="0" eaLnBrk="1" fontAlgn="base" hangingPunct="1">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9pPr>
    </p:titleStyle>
    <p:bodyStyle>
      <a:lvl1pPr marL="342900" indent="-342900" algn="l" rtl="0" eaLnBrk="0" fontAlgn="base" hangingPunct="0">
        <a:spcBef>
          <a:spcPts val="1050"/>
        </a:spcBef>
        <a:spcAft>
          <a:spcPct val="0"/>
        </a:spcAft>
        <a:defRPr>
          <a:solidFill>
            <a:schemeClr val="tx1"/>
          </a:solidFill>
          <a:latin typeface="+mn-lt"/>
          <a:ea typeface="+mn-ea"/>
          <a:cs typeface="+mn-cs"/>
          <a:sym typeface="Palatino" pitchFamily="18" charset="0"/>
        </a:defRPr>
      </a:lvl1pPr>
      <a:lvl2pPr marL="742950" indent="-285750" algn="l" rtl="0" eaLnBrk="0" fontAlgn="base" hangingPunct="0">
        <a:spcBef>
          <a:spcPts val="1050"/>
        </a:spcBef>
        <a:spcAft>
          <a:spcPct val="0"/>
        </a:spcAft>
        <a:defRPr>
          <a:solidFill>
            <a:schemeClr val="tx1"/>
          </a:solidFill>
          <a:latin typeface="+mn-lt"/>
          <a:ea typeface="+mn-ea"/>
          <a:cs typeface="+mn-cs"/>
          <a:sym typeface="Palatino" pitchFamily="18" charset="0"/>
        </a:defRPr>
      </a:lvl2pPr>
      <a:lvl3pPr marL="1143000" indent="-228600" algn="l" rtl="0" eaLnBrk="0" fontAlgn="base" hangingPunct="0">
        <a:spcBef>
          <a:spcPts val="1050"/>
        </a:spcBef>
        <a:spcAft>
          <a:spcPct val="0"/>
        </a:spcAft>
        <a:defRPr>
          <a:solidFill>
            <a:schemeClr val="tx1"/>
          </a:solidFill>
          <a:latin typeface="+mn-lt"/>
          <a:ea typeface="+mn-ea"/>
          <a:cs typeface="+mn-cs"/>
          <a:sym typeface="Palatino" pitchFamily="18" charset="0"/>
        </a:defRPr>
      </a:lvl3pPr>
      <a:lvl4pPr marL="1600200" indent="-228600" algn="l" rtl="0" eaLnBrk="0" fontAlgn="base" hangingPunct="0">
        <a:spcBef>
          <a:spcPts val="1050"/>
        </a:spcBef>
        <a:spcAft>
          <a:spcPct val="0"/>
        </a:spcAft>
        <a:defRPr>
          <a:solidFill>
            <a:schemeClr val="tx1"/>
          </a:solidFill>
          <a:latin typeface="+mn-lt"/>
          <a:ea typeface="+mn-ea"/>
          <a:cs typeface="+mn-cs"/>
          <a:sym typeface="Palatino" pitchFamily="18" charset="0"/>
        </a:defRPr>
      </a:lvl4pPr>
      <a:lvl5pPr marL="2057400" indent="-228600" algn="l" rtl="0" eaLnBrk="0" fontAlgn="base" hangingPunct="0">
        <a:spcBef>
          <a:spcPts val="1050"/>
        </a:spcBef>
        <a:spcAft>
          <a:spcPct val="0"/>
        </a:spcAft>
        <a:defRPr>
          <a:solidFill>
            <a:schemeClr val="tx1"/>
          </a:solidFill>
          <a:latin typeface="+mn-lt"/>
          <a:ea typeface="+mn-ea"/>
          <a:cs typeface="+mn-cs"/>
          <a:sym typeface="Palatino" pitchFamily="18" charset="0"/>
        </a:defRPr>
      </a:lvl5pPr>
      <a:lvl6pPr marL="321341" algn="l" rtl="0" eaLnBrk="1" fontAlgn="base" hangingPunct="1">
        <a:spcBef>
          <a:spcPts val="1055"/>
        </a:spcBef>
        <a:spcAft>
          <a:spcPct val="0"/>
        </a:spcAft>
        <a:defRPr sz="1800">
          <a:solidFill>
            <a:schemeClr val="tx1"/>
          </a:solidFill>
          <a:latin typeface="+mn-lt"/>
          <a:ea typeface="+mn-ea"/>
          <a:cs typeface="+mn-cs"/>
          <a:sym typeface="Palatino" pitchFamily="18" charset="0"/>
        </a:defRPr>
      </a:lvl6pPr>
      <a:lvl7pPr marL="642684" algn="l" rtl="0" eaLnBrk="1" fontAlgn="base" hangingPunct="1">
        <a:spcBef>
          <a:spcPts val="1055"/>
        </a:spcBef>
        <a:spcAft>
          <a:spcPct val="0"/>
        </a:spcAft>
        <a:defRPr sz="1800">
          <a:solidFill>
            <a:schemeClr val="tx1"/>
          </a:solidFill>
          <a:latin typeface="+mn-lt"/>
          <a:ea typeface="+mn-ea"/>
          <a:cs typeface="+mn-cs"/>
          <a:sym typeface="Palatino" pitchFamily="18" charset="0"/>
        </a:defRPr>
      </a:lvl7pPr>
      <a:lvl8pPr marL="964025" algn="l" rtl="0" eaLnBrk="1" fontAlgn="base" hangingPunct="1">
        <a:spcBef>
          <a:spcPts val="1055"/>
        </a:spcBef>
        <a:spcAft>
          <a:spcPct val="0"/>
        </a:spcAft>
        <a:defRPr sz="1800">
          <a:solidFill>
            <a:schemeClr val="tx1"/>
          </a:solidFill>
          <a:latin typeface="+mn-lt"/>
          <a:ea typeface="+mn-ea"/>
          <a:cs typeface="+mn-cs"/>
          <a:sym typeface="Palatino" pitchFamily="18" charset="0"/>
        </a:defRPr>
      </a:lvl8pPr>
      <a:lvl9pPr marL="1285368" algn="l" rtl="0" eaLnBrk="1" fontAlgn="base" hangingPunct="1">
        <a:spcBef>
          <a:spcPts val="1055"/>
        </a:spcBef>
        <a:spcAft>
          <a:spcPct val="0"/>
        </a:spcAft>
        <a:defRPr sz="1800">
          <a:solidFill>
            <a:schemeClr val="tx1"/>
          </a:solidFill>
          <a:latin typeface="+mn-lt"/>
          <a:ea typeface="+mn-ea"/>
          <a:cs typeface="+mn-cs"/>
          <a:sym typeface="Palatino" pitchFamily="18" charset="0"/>
        </a:defRPr>
      </a:lvl9pPr>
    </p:bodyStyle>
    <p:otherStyle>
      <a:defPPr>
        <a:defRPr lang="sv-SE"/>
      </a:defPPr>
      <a:lvl1pPr marL="0" algn="l" defTabSz="642684" rtl="0" eaLnBrk="1" latinLnBrk="0" hangingPunct="1">
        <a:defRPr sz="1300" kern="1200">
          <a:solidFill>
            <a:schemeClr val="tx1"/>
          </a:solidFill>
          <a:latin typeface="+mn-lt"/>
          <a:ea typeface="+mn-ea"/>
          <a:cs typeface="+mn-cs"/>
        </a:defRPr>
      </a:lvl1pPr>
      <a:lvl2pPr marL="321341" algn="l" defTabSz="642684" rtl="0" eaLnBrk="1" latinLnBrk="0" hangingPunct="1">
        <a:defRPr sz="1300" kern="1200">
          <a:solidFill>
            <a:schemeClr val="tx1"/>
          </a:solidFill>
          <a:latin typeface="+mn-lt"/>
          <a:ea typeface="+mn-ea"/>
          <a:cs typeface="+mn-cs"/>
        </a:defRPr>
      </a:lvl2pPr>
      <a:lvl3pPr marL="642684" algn="l" defTabSz="642684" rtl="0" eaLnBrk="1" latinLnBrk="0" hangingPunct="1">
        <a:defRPr sz="1300" kern="1200">
          <a:solidFill>
            <a:schemeClr val="tx1"/>
          </a:solidFill>
          <a:latin typeface="+mn-lt"/>
          <a:ea typeface="+mn-ea"/>
          <a:cs typeface="+mn-cs"/>
        </a:defRPr>
      </a:lvl3pPr>
      <a:lvl4pPr marL="964025" algn="l" defTabSz="642684" rtl="0" eaLnBrk="1" latinLnBrk="0" hangingPunct="1">
        <a:defRPr sz="1300" kern="1200">
          <a:solidFill>
            <a:schemeClr val="tx1"/>
          </a:solidFill>
          <a:latin typeface="+mn-lt"/>
          <a:ea typeface="+mn-ea"/>
          <a:cs typeface="+mn-cs"/>
        </a:defRPr>
      </a:lvl4pPr>
      <a:lvl5pPr marL="1285368" algn="l" defTabSz="642684" rtl="0" eaLnBrk="1" latinLnBrk="0" hangingPunct="1">
        <a:defRPr sz="1300" kern="1200">
          <a:solidFill>
            <a:schemeClr val="tx1"/>
          </a:solidFill>
          <a:latin typeface="+mn-lt"/>
          <a:ea typeface="+mn-ea"/>
          <a:cs typeface="+mn-cs"/>
        </a:defRPr>
      </a:lvl5pPr>
      <a:lvl6pPr marL="1606711" algn="l" defTabSz="642684" rtl="0" eaLnBrk="1" latinLnBrk="0" hangingPunct="1">
        <a:defRPr sz="1300" kern="1200">
          <a:solidFill>
            <a:schemeClr val="tx1"/>
          </a:solidFill>
          <a:latin typeface="+mn-lt"/>
          <a:ea typeface="+mn-ea"/>
          <a:cs typeface="+mn-cs"/>
        </a:defRPr>
      </a:lvl6pPr>
      <a:lvl7pPr marL="1928052" algn="l" defTabSz="642684" rtl="0" eaLnBrk="1" latinLnBrk="0" hangingPunct="1">
        <a:defRPr sz="1300" kern="1200">
          <a:solidFill>
            <a:schemeClr val="tx1"/>
          </a:solidFill>
          <a:latin typeface="+mn-lt"/>
          <a:ea typeface="+mn-ea"/>
          <a:cs typeface="+mn-cs"/>
        </a:defRPr>
      </a:lvl7pPr>
      <a:lvl8pPr marL="2249396" algn="l" defTabSz="642684" rtl="0" eaLnBrk="1" latinLnBrk="0" hangingPunct="1">
        <a:defRPr sz="1300" kern="1200">
          <a:solidFill>
            <a:schemeClr val="tx1"/>
          </a:solidFill>
          <a:latin typeface="+mn-lt"/>
          <a:ea typeface="+mn-ea"/>
          <a:cs typeface="+mn-cs"/>
        </a:defRPr>
      </a:lvl8pPr>
      <a:lvl9pPr marL="2570738" algn="l" defTabSz="642684" rtl="0" eaLnBrk="1" latinLnBrk="0" hangingPunct="1">
        <a:defRPr sz="1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body" idx="1"/>
          </p:nvPr>
        </p:nvSpPr>
        <p:spPr bwMode="auto">
          <a:xfrm>
            <a:off x="1697038" y="2322513"/>
            <a:ext cx="5715000" cy="4187825"/>
          </a:xfrm>
          <a:prstGeom prst="rect">
            <a:avLst/>
          </a:prstGeom>
          <a:noFill/>
          <a:ln w="12700">
            <a:noFill/>
            <a:miter lim="800000"/>
            <a:headEnd/>
            <a:tailEnd/>
          </a:ln>
        </p:spPr>
        <p:txBody>
          <a:bodyPr vert="horz" wrap="square" lIns="0" tIns="0" rIns="0" bIns="0" numCol="1" anchor="t" anchorCtr="0" compatLnSpc="1">
            <a:prstTxWarp prst="textNoShape">
              <a:avLst/>
            </a:prstTxWarp>
          </a:bodyPr>
          <a:lstStyle/>
          <a:p>
            <a:pPr lvl="0"/>
            <a:r>
              <a:rPr lang="sv-SE" smtClean="0">
                <a:sym typeface="Palatino" pitchFamily="18" charset="0"/>
              </a:rPr>
              <a:t>Klicka här för att ändra format på bakgrundstexten</a:t>
            </a:r>
          </a:p>
          <a:p>
            <a:pPr lvl="1"/>
            <a:r>
              <a:rPr lang="sv-SE" smtClean="0">
                <a:sym typeface="Palatino" pitchFamily="18" charset="0"/>
              </a:rPr>
              <a:t>Nivå två</a:t>
            </a:r>
          </a:p>
          <a:p>
            <a:pPr lvl="2"/>
            <a:r>
              <a:rPr lang="sv-SE" smtClean="0">
                <a:sym typeface="Palatino" pitchFamily="18" charset="0"/>
              </a:rPr>
              <a:t>Nivå tre</a:t>
            </a:r>
          </a:p>
          <a:p>
            <a:pPr lvl="3"/>
            <a:r>
              <a:rPr lang="sv-SE" smtClean="0">
                <a:sym typeface="Palatino" pitchFamily="18" charset="0"/>
              </a:rPr>
              <a:t>Nivå fyra</a:t>
            </a:r>
          </a:p>
          <a:p>
            <a:pPr lvl="4"/>
            <a:r>
              <a:rPr lang="sv-SE" smtClean="0">
                <a:sym typeface="Palatino" pitchFamily="18" charset="0"/>
              </a:rPr>
              <a:t>Nivå fem</a:t>
            </a:r>
            <a:endParaRPr lang="en-US" smtClean="0">
              <a:sym typeface="Palatino" pitchFamily="18" charset="0"/>
            </a:endParaRPr>
          </a:p>
        </p:txBody>
      </p:sp>
      <p:sp>
        <p:nvSpPr>
          <p:cNvPr id="2051" name="Rectangle 2"/>
          <p:cNvSpPr>
            <a:spLocks noGrp="1" noChangeArrowheads="1"/>
          </p:cNvSpPr>
          <p:nvPr>
            <p:ph type="title"/>
          </p:nvPr>
        </p:nvSpPr>
        <p:spPr bwMode="auto">
          <a:xfrm>
            <a:off x="1697038" y="322263"/>
            <a:ext cx="5715000" cy="1820862"/>
          </a:xfrm>
          <a:prstGeom prst="rect">
            <a:avLst/>
          </a:prstGeom>
          <a:noFill/>
          <a:ln w="12700">
            <a:noFill/>
            <a:miter lim="800000"/>
            <a:headEnd/>
            <a:tailEnd/>
          </a:ln>
        </p:spPr>
        <p:txBody>
          <a:bodyPr vert="horz" wrap="square" lIns="35715" tIns="35715" rIns="35715" bIns="35715" numCol="1" anchor="b" anchorCtr="0" compatLnSpc="1">
            <a:prstTxWarp prst="textNoShape">
              <a:avLst/>
            </a:prstTxWarp>
          </a:bodyPr>
          <a:lstStyle/>
          <a:p>
            <a:pPr lvl="0"/>
            <a:r>
              <a:rPr lang="sv-SE" smtClean="0">
                <a:sym typeface="Arial" pitchFamily="34" charset="0"/>
              </a:rPr>
              <a:t>Klicka här för att ändra format</a:t>
            </a:r>
            <a:endParaRPr lang="en-US" smtClean="0">
              <a:sym typeface="Arial" pitchFamily="34" charset="0"/>
            </a:endParaRPr>
          </a:p>
        </p:txBody>
      </p:sp>
      <p:pic>
        <p:nvPicPr>
          <p:cNvPr id="2052" name="Picture 3"/>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12700">
            <a:noFill/>
            <a:miter lim="800000"/>
            <a:headEnd/>
            <a:tailEnd/>
          </a:ln>
        </p:spPr>
      </p:pic>
      <p:pic>
        <p:nvPicPr>
          <p:cNvPr id="2053" name="Picture 4"/>
          <p:cNvPicPr>
            <a:picLocks noChangeAspect="1" noChangeArrowheads="1"/>
          </p:cNvPicPr>
          <p:nvPr/>
        </p:nvPicPr>
        <p:blipFill>
          <a:blip r:embed="rId14" cstate="print"/>
          <a:srcRect/>
          <a:stretch>
            <a:fillRect/>
          </a:stretch>
        </p:blipFill>
        <p:spPr bwMode="auto">
          <a:xfrm>
            <a:off x="0" y="0"/>
            <a:ext cx="9144000" cy="6858000"/>
          </a:xfrm>
          <a:prstGeom prst="rect">
            <a:avLst/>
          </a:prstGeom>
          <a:noFill/>
          <a:ln w="12700">
            <a:noFill/>
            <a:miter lim="800000"/>
            <a:headEnd/>
            <a:tailEnd/>
          </a:ln>
        </p:spPr>
      </p:pic>
    </p:spTree>
  </p:cSld>
  <p:clrMap bg1="lt1" tx1="dk1" bg2="lt2" tx2="dk2" accent1="accent1" accent2="accent2" accent3="accent3" accent4="accent4" accent5="accent5" accent6="accent6" hlink="hlink" folHlink="folHlink"/>
  <p:sldLayoutIdLst>
    <p:sldLayoutId id="2147484400" r:id="rId1"/>
    <p:sldLayoutId id="2147484401" r:id="rId2"/>
    <p:sldLayoutId id="2147484402" r:id="rId3"/>
    <p:sldLayoutId id="2147484403" r:id="rId4"/>
    <p:sldLayoutId id="2147484404" r:id="rId5"/>
    <p:sldLayoutId id="2147484405" r:id="rId6"/>
    <p:sldLayoutId id="2147484406" r:id="rId7"/>
    <p:sldLayoutId id="2147484407" r:id="rId8"/>
    <p:sldLayoutId id="2147484408" r:id="rId9"/>
    <p:sldLayoutId id="2147484409" r:id="rId10"/>
    <p:sldLayoutId id="2147484410" r:id="rId11"/>
  </p:sldLayoutIdLst>
  <p:transition/>
  <p:txStyles>
    <p:titleStyle>
      <a:lvl1pPr algn="l" rtl="0" eaLnBrk="0" fontAlgn="base" hangingPunct="0">
        <a:spcBef>
          <a:spcPct val="0"/>
        </a:spcBef>
        <a:spcAft>
          <a:spcPct val="0"/>
        </a:spcAft>
        <a:defRPr sz="3200" b="1">
          <a:solidFill>
            <a:schemeClr val="tx1"/>
          </a:solidFill>
          <a:latin typeface="+mj-lt"/>
          <a:ea typeface="+mj-ea"/>
          <a:cs typeface="+mj-cs"/>
          <a:sym typeface="Arial" pitchFamily="34" charset="0"/>
        </a:defRPr>
      </a:lvl1pPr>
      <a:lvl2pPr algn="l" rtl="0" eaLnBrk="0" fontAlgn="base" hangingPunct="0">
        <a:spcBef>
          <a:spcPct val="0"/>
        </a:spcBef>
        <a:spcAft>
          <a:spcPct val="0"/>
        </a:spcAft>
        <a:defRPr sz="3200" b="1">
          <a:solidFill>
            <a:schemeClr val="tx1"/>
          </a:solidFill>
          <a:latin typeface="Arial" charset="0"/>
          <a:ea typeface="ヒラギノ角ゴ ProN W6" charset="0"/>
          <a:cs typeface="ヒラギノ角ゴ ProN W6" charset="0"/>
          <a:sym typeface="Arial" pitchFamily="34" charset="0"/>
        </a:defRPr>
      </a:lvl2pPr>
      <a:lvl3pPr algn="l" rtl="0" eaLnBrk="0" fontAlgn="base" hangingPunct="0">
        <a:spcBef>
          <a:spcPct val="0"/>
        </a:spcBef>
        <a:spcAft>
          <a:spcPct val="0"/>
        </a:spcAft>
        <a:defRPr sz="3200" b="1">
          <a:solidFill>
            <a:schemeClr val="tx1"/>
          </a:solidFill>
          <a:latin typeface="Arial" charset="0"/>
          <a:ea typeface="ヒラギノ角ゴ ProN W6" charset="0"/>
          <a:cs typeface="ヒラギノ角ゴ ProN W6" charset="0"/>
          <a:sym typeface="Arial" pitchFamily="34" charset="0"/>
        </a:defRPr>
      </a:lvl3pPr>
      <a:lvl4pPr algn="l" rtl="0" eaLnBrk="0" fontAlgn="base" hangingPunct="0">
        <a:spcBef>
          <a:spcPct val="0"/>
        </a:spcBef>
        <a:spcAft>
          <a:spcPct val="0"/>
        </a:spcAft>
        <a:defRPr sz="3200" b="1">
          <a:solidFill>
            <a:schemeClr val="tx1"/>
          </a:solidFill>
          <a:latin typeface="Arial" charset="0"/>
          <a:ea typeface="ヒラギノ角ゴ ProN W6" charset="0"/>
          <a:cs typeface="ヒラギノ角ゴ ProN W6" charset="0"/>
          <a:sym typeface="Arial" pitchFamily="34" charset="0"/>
        </a:defRPr>
      </a:lvl4pPr>
      <a:lvl5pPr algn="l" rtl="0" eaLnBrk="0" fontAlgn="base" hangingPunct="0">
        <a:spcBef>
          <a:spcPct val="0"/>
        </a:spcBef>
        <a:spcAft>
          <a:spcPct val="0"/>
        </a:spcAft>
        <a:defRPr sz="3200" b="1">
          <a:solidFill>
            <a:schemeClr val="tx1"/>
          </a:solidFill>
          <a:latin typeface="Arial" charset="0"/>
          <a:ea typeface="ヒラギノ角ゴ ProN W6" charset="0"/>
          <a:cs typeface="ヒラギノ角ゴ ProN W6" charset="0"/>
          <a:sym typeface="Arial" pitchFamily="34" charset="0"/>
        </a:defRPr>
      </a:lvl5pPr>
      <a:lvl6pPr marL="321440" algn="l" rtl="0" eaLnBrk="1" fontAlgn="base" hangingPunct="1">
        <a:spcBef>
          <a:spcPct val="0"/>
        </a:spcBef>
        <a:spcAft>
          <a:spcPct val="0"/>
        </a:spcAft>
        <a:defRPr sz="3200" b="1">
          <a:solidFill>
            <a:schemeClr val="tx1"/>
          </a:solidFill>
          <a:latin typeface="Arial" charset="0"/>
          <a:ea typeface="ヒラギノ角ゴ ProN W6" charset="0"/>
          <a:cs typeface="ヒラギノ角ゴ ProN W6" charset="0"/>
          <a:sym typeface="Arial" charset="0"/>
        </a:defRPr>
      </a:lvl6pPr>
      <a:lvl7pPr marL="642882" algn="l" rtl="0" eaLnBrk="1" fontAlgn="base" hangingPunct="1">
        <a:spcBef>
          <a:spcPct val="0"/>
        </a:spcBef>
        <a:spcAft>
          <a:spcPct val="0"/>
        </a:spcAft>
        <a:defRPr sz="3200" b="1">
          <a:solidFill>
            <a:schemeClr val="tx1"/>
          </a:solidFill>
          <a:latin typeface="Arial" charset="0"/>
          <a:ea typeface="ヒラギノ角ゴ ProN W6" charset="0"/>
          <a:cs typeface="ヒラギノ角ゴ ProN W6" charset="0"/>
          <a:sym typeface="Arial" charset="0"/>
        </a:defRPr>
      </a:lvl7pPr>
      <a:lvl8pPr marL="964323" algn="l" rtl="0" eaLnBrk="1" fontAlgn="base" hangingPunct="1">
        <a:spcBef>
          <a:spcPct val="0"/>
        </a:spcBef>
        <a:spcAft>
          <a:spcPct val="0"/>
        </a:spcAft>
        <a:defRPr sz="3200" b="1">
          <a:solidFill>
            <a:schemeClr val="tx1"/>
          </a:solidFill>
          <a:latin typeface="Arial" charset="0"/>
          <a:ea typeface="ヒラギノ角ゴ ProN W6" charset="0"/>
          <a:cs typeface="ヒラギノ角ゴ ProN W6" charset="0"/>
          <a:sym typeface="Arial" charset="0"/>
        </a:defRPr>
      </a:lvl8pPr>
      <a:lvl9pPr marL="1285763" algn="l" rtl="0" eaLnBrk="1" fontAlgn="base" hangingPunct="1">
        <a:spcBef>
          <a:spcPct val="0"/>
        </a:spcBef>
        <a:spcAft>
          <a:spcPct val="0"/>
        </a:spcAft>
        <a:defRPr sz="3200" b="1">
          <a:solidFill>
            <a:schemeClr val="tx1"/>
          </a:solidFill>
          <a:latin typeface="Arial" charset="0"/>
          <a:ea typeface="ヒラギノ角ゴ ProN W6" charset="0"/>
          <a:cs typeface="ヒラギノ角ゴ ProN W6" charset="0"/>
          <a:sym typeface="Arial" charset="0"/>
        </a:defRPr>
      </a:lvl9pPr>
    </p:titleStyle>
    <p:bodyStyle>
      <a:lvl1pPr marL="342900" indent="-34290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1pPr>
      <a:lvl2pPr marL="742950" indent="-28575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2pPr>
      <a:lvl3pPr marL="1143000" indent="-22860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3pPr>
      <a:lvl4pPr marL="1600200" indent="-22860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4pPr>
      <a:lvl5pPr marL="2057400" indent="-22860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5pPr>
      <a:lvl6pPr marL="321440" algn="l" rtl="0" eaLnBrk="1" fontAlgn="base" hangingPunct="1">
        <a:spcBef>
          <a:spcPts val="1055"/>
        </a:spcBef>
        <a:spcAft>
          <a:spcPct val="0"/>
        </a:spcAft>
        <a:defRPr sz="1800">
          <a:solidFill>
            <a:schemeClr val="tx1"/>
          </a:solidFill>
          <a:latin typeface="+mn-lt"/>
          <a:ea typeface="+mn-ea"/>
          <a:cs typeface="+mn-cs"/>
          <a:sym typeface="Palatino" charset="0"/>
        </a:defRPr>
      </a:lvl6pPr>
      <a:lvl7pPr marL="642882" algn="l" rtl="0" eaLnBrk="1" fontAlgn="base" hangingPunct="1">
        <a:spcBef>
          <a:spcPts val="1055"/>
        </a:spcBef>
        <a:spcAft>
          <a:spcPct val="0"/>
        </a:spcAft>
        <a:defRPr sz="1800">
          <a:solidFill>
            <a:schemeClr val="tx1"/>
          </a:solidFill>
          <a:latin typeface="+mn-lt"/>
          <a:ea typeface="+mn-ea"/>
          <a:cs typeface="+mn-cs"/>
          <a:sym typeface="Palatino" charset="0"/>
        </a:defRPr>
      </a:lvl7pPr>
      <a:lvl8pPr marL="964323" algn="l" rtl="0" eaLnBrk="1" fontAlgn="base" hangingPunct="1">
        <a:spcBef>
          <a:spcPts val="1055"/>
        </a:spcBef>
        <a:spcAft>
          <a:spcPct val="0"/>
        </a:spcAft>
        <a:defRPr sz="1800">
          <a:solidFill>
            <a:schemeClr val="tx1"/>
          </a:solidFill>
          <a:latin typeface="+mn-lt"/>
          <a:ea typeface="+mn-ea"/>
          <a:cs typeface="+mn-cs"/>
          <a:sym typeface="Palatino" charset="0"/>
        </a:defRPr>
      </a:lvl8pPr>
      <a:lvl9pPr marL="1285763" algn="l" rtl="0" eaLnBrk="1" fontAlgn="base" hangingPunct="1">
        <a:spcBef>
          <a:spcPts val="1055"/>
        </a:spcBef>
        <a:spcAft>
          <a:spcPct val="0"/>
        </a:spcAft>
        <a:defRPr sz="1800">
          <a:solidFill>
            <a:schemeClr val="tx1"/>
          </a:solidFill>
          <a:latin typeface="+mn-lt"/>
          <a:ea typeface="+mn-ea"/>
          <a:cs typeface="+mn-cs"/>
          <a:sym typeface="Palatino" charset="0"/>
        </a:defRPr>
      </a:lvl9pPr>
    </p:bodyStyle>
    <p:otherStyle>
      <a:defPPr>
        <a:defRPr lang="sv-SE"/>
      </a:defPPr>
      <a:lvl1pPr marL="0" algn="l" defTabSz="642882" rtl="0" eaLnBrk="1" latinLnBrk="0" hangingPunct="1">
        <a:defRPr sz="1300" kern="1200">
          <a:solidFill>
            <a:schemeClr val="tx1"/>
          </a:solidFill>
          <a:latin typeface="+mn-lt"/>
          <a:ea typeface="+mn-ea"/>
          <a:cs typeface="+mn-cs"/>
        </a:defRPr>
      </a:lvl1pPr>
      <a:lvl2pPr marL="321440" algn="l" defTabSz="642882" rtl="0" eaLnBrk="1" latinLnBrk="0" hangingPunct="1">
        <a:defRPr sz="1300" kern="1200">
          <a:solidFill>
            <a:schemeClr val="tx1"/>
          </a:solidFill>
          <a:latin typeface="+mn-lt"/>
          <a:ea typeface="+mn-ea"/>
          <a:cs typeface="+mn-cs"/>
        </a:defRPr>
      </a:lvl2pPr>
      <a:lvl3pPr marL="642882" algn="l" defTabSz="642882" rtl="0" eaLnBrk="1" latinLnBrk="0" hangingPunct="1">
        <a:defRPr sz="1300" kern="1200">
          <a:solidFill>
            <a:schemeClr val="tx1"/>
          </a:solidFill>
          <a:latin typeface="+mn-lt"/>
          <a:ea typeface="+mn-ea"/>
          <a:cs typeface="+mn-cs"/>
        </a:defRPr>
      </a:lvl3pPr>
      <a:lvl4pPr marL="964323" algn="l" defTabSz="642882" rtl="0" eaLnBrk="1" latinLnBrk="0" hangingPunct="1">
        <a:defRPr sz="1300" kern="1200">
          <a:solidFill>
            <a:schemeClr val="tx1"/>
          </a:solidFill>
          <a:latin typeface="+mn-lt"/>
          <a:ea typeface="+mn-ea"/>
          <a:cs typeface="+mn-cs"/>
        </a:defRPr>
      </a:lvl4pPr>
      <a:lvl5pPr marL="1285763" algn="l" defTabSz="642882" rtl="0" eaLnBrk="1" latinLnBrk="0" hangingPunct="1">
        <a:defRPr sz="1300" kern="1200">
          <a:solidFill>
            <a:schemeClr val="tx1"/>
          </a:solidFill>
          <a:latin typeface="+mn-lt"/>
          <a:ea typeface="+mn-ea"/>
          <a:cs typeface="+mn-cs"/>
        </a:defRPr>
      </a:lvl5pPr>
      <a:lvl6pPr marL="1607205" algn="l" defTabSz="642882" rtl="0" eaLnBrk="1" latinLnBrk="0" hangingPunct="1">
        <a:defRPr sz="1300" kern="1200">
          <a:solidFill>
            <a:schemeClr val="tx1"/>
          </a:solidFill>
          <a:latin typeface="+mn-lt"/>
          <a:ea typeface="+mn-ea"/>
          <a:cs typeface="+mn-cs"/>
        </a:defRPr>
      </a:lvl6pPr>
      <a:lvl7pPr marL="1928645" algn="l" defTabSz="642882" rtl="0" eaLnBrk="1" latinLnBrk="0" hangingPunct="1">
        <a:defRPr sz="1300" kern="1200">
          <a:solidFill>
            <a:schemeClr val="tx1"/>
          </a:solidFill>
          <a:latin typeface="+mn-lt"/>
          <a:ea typeface="+mn-ea"/>
          <a:cs typeface="+mn-cs"/>
        </a:defRPr>
      </a:lvl7pPr>
      <a:lvl8pPr marL="2250086" algn="l" defTabSz="642882" rtl="0" eaLnBrk="1" latinLnBrk="0" hangingPunct="1">
        <a:defRPr sz="1300" kern="1200">
          <a:solidFill>
            <a:schemeClr val="tx1"/>
          </a:solidFill>
          <a:latin typeface="+mn-lt"/>
          <a:ea typeface="+mn-ea"/>
          <a:cs typeface="+mn-cs"/>
        </a:defRPr>
      </a:lvl8pPr>
      <a:lvl9pPr marL="2571527" algn="l" defTabSz="642882" rtl="0" eaLnBrk="1" latinLnBrk="0" hangingPunct="1">
        <a:defRPr sz="13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1"/>
          <p:cNvSpPr>
            <a:spLocks noGrp="1" noChangeArrowheads="1"/>
          </p:cNvSpPr>
          <p:nvPr>
            <p:ph type="body" idx="1"/>
          </p:nvPr>
        </p:nvSpPr>
        <p:spPr bwMode="auto">
          <a:xfrm>
            <a:off x="1697038" y="2322513"/>
            <a:ext cx="5715000" cy="4187825"/>
          </a:xfrm>
          <a:prstGeom prst="rect">
            <a:avLst/>
          </a:prstGeom>
          <a:noFill/>
          <a:ln w="12700">
            <a:noFill/>
            <a:miter lim="800000"/>
            <a:headEnd/>
            <a:tailEnd/>
          </a:ln>
        </p:spPr>
        <p:txBody>
          <a:bodyPr vert="horz" wrap="square" lIns="0" tIns="0" rIns="0" bIns="0" numCol="1" anchor="t" anchorCtr="0" compatLnSpc="1">
            <a:prstTxWarp prst="textNoShape">
              <a:avLst/>
            </a:prstTxWarp>
          </a:bodyPr>
          <a:lstStyle/>
          <a:p>
            <a:pPr lvl="0"/>
            <a:r>
              <a:rPr lang="sv-SE" smtClean="0">
                <a:sym typeface="Palatino" pitchFamily="18" charset="0"/>
              </a:rPr>
              <a:t>Klicka här för att ändra format på bakgrundstexten</a:t>
            </a:r>
          </a:p>
          <a:p>
            <a:pPr lvl="1"/>
            <a:r>
              <a:rPr lang="sv-SE" smtClean="0">
                <a:sym typeface="Palatino" pitchFamily="18" charset="0"/>
              </a:rPr>
              <a:t>Nivå två</a:t>
            </a:r>
          </a:p>
          <a:p>
            <a:pPr lvl="2"/>
            <a:r>
              <a:rPr lang="sv-SE" smtClean="0">
                <a:sym typeface="Palatino" pitchFamily="18" charset="0"/>
              </a:rPr>
              <a:t>Nivå tre</a:t>
            </a:r>
          </a:p>
          <a:p>
            <a:pPr lvl="3"/>
            <a:r>
              <a:rPr lang="sv-SE" smtClean="0">
                <a:sym typeface="Palatino" pitchFamily="18" charset="0"/>
              </a:rPr>
              <a:t>Nivå fyra</a:t>
            </a:r>
          </a:p>
          <a:p>
            <a:pPr lvl="4"/>
            <a:r>
              <a:rPr lang="sv-SE" smtClean="0">
                <a:sym typeface="Palatino" pitchFamily="18" charset="0"/>
              </a:rPr>
              <a:t>Nivå fem</a:t>
            </a:r>
            <a:endParaRPr lang="en-US" smtClean="0">
              <a:sym typeface="Palatino" pitchFamily="18" charset="0"/>
            </a:endParaRPr>
          </a:p>
        </p:txBody>
      </p:sp>
      <p:sp>
        <p:nvSpPr>
          <p:cNvPr id="3075" name="Rectangle 2"/>
          <p:cNvSpPr>
            <a:spLocks noGrp="1" noChangeArrowheads="1"/>
          </p:cNvSpPr>
          <p:nvPr>
            <p:ph type="title"/>
          </p:nvPr>
        </p:nvSpPr>
        <p:spPr bwMode="auto">
          <a:xfrm>
            <a:off x="1697038" y="322263"/>
            <a:ext cx="5715000" cy="1820862"/>
          </a:xfrm>
          <a:prstGeom prst="rect">
            <a:avLst/>
          </a:prstGeom>
          <a:noFill/>
          <a:ln w="12700">
            <a:noFill/>
            <a:miter lim="800000"/>
            <a:headEnd/>
            <a:tailEnd/>
          </a:ln>
        </p:spPr>
        <p:txBody>
          <a:bodyPr vert="horz" wrap="square" lIns="35713" tIns="35713" rIns="35713" bIns="35713" numCol="1" anchor="b" anchorCtr="0" compatLnSpc="1">
            <a:prstTxWarp prst="textNoShape">
              <a:avLst/>
            </a:prstTxWarp>
          </a:bodyPr>
          <a:lstStyle/>
          <a:p>
            <a:pPr lvl="0"/>
            <a:r>
              <a:rPr lang="sv-SE" smtClean="0">
                <a:sym typeface="Arial" pitchFamily="34" charset="0"/>
              </a:rPr>
              <a:t>Klicka här för att ändra format</a:t>
            </a:r>
            <a:endParaRPr lang="en-US" smtClean="0">
              <a:sym typeface="Arial" pitchFamily="34" charset="0"/>
            </a:endParaRPr>
          </a:p>
        </p:txBody>
      </p:sp>
      <p:pic>
        <p:nvPicPr>
          <p:cNvPr id="3076" name="Picture 3"/>
          <p:cNvPicPr>
            <a:picLocks noChangeAspect="1" noChangeArrowheads="1"/>
          </p:cNvPicPr>
          <p:nvPr/>
        </p:nvPicPr>
        <p:blipFill>
          <a:blip r:embed="rId15" cstate="print"/>
          <a:srcRect/>
          <a:stretch>
            <a:fillRect/>
          </a:stretch>
        </p:blipFill>
        <p:spPr bwMode="auto">
          <a:xfrm>
            <a:off x="0" y="0"/>
            <a:ext cx="9144000" cy="6858000"/>
          </a:xfrm>
          <a:prstGeom prst="rect">
            <a:avLst/>
          </a:prstGeom>
          <a:noFill/>
          <a:ln w="12700">
            <a:noFill/>
            <a:miter lim="800000"/>
            <a:headEnd/>
            <a:tailEnd/>
          </a:ln>
        </p:spPr>
      </p:pic>
      <p:pic>
        <p:nvPicPr>
          <p:cNvPr id="3077" name="Picture 4"/>
          <p:cNvPicPr>
            <a:picLocks noChangeAspect="1" noChangeArrowheads="1"/>
          </p:cNvPicPr>
          <p:nvPr/>
        </p:nvPicPr>
        <p:blipFill>
          <a:blip r:embed="rId16" cstate="print"/>
          <a:srcRect/>
          <a:stretch>
            <a:fillRect/>
          </a:stretch>
        </p:blipFill>
        <p:spPr bwMode="auto">
          <a:xfrm>
            <a:off x="0" y="0"/>
            <a:ext cx="9144000" cy="6858000"/>
          </a:xfrm>
          <a:prstGeom prst="rect">
            <a:avLst/>
          </a:prstGeom>
          <a:noFill/>
          <a:ln w="12700">
            <a:noFill/>
            <a:miter lim="800000"/>
            <a:headEnd/>
            <a:tailEnd/>
          </a:ln>
        </p:spPr>
      </p:pic>
    </p:spTree>
  </p:cSld>
  <p:clrMap bg1="lt1" tx1="dk1" bg2="lt2" tx2="dk2" accent1="accent1" accent2="accent2" accent3="accent3" accent4="accent4" accent5="accent5" accent6="accent6" hlink="hlink" folHlink="folHlink"/>
  <p:sldLayoutIdLst>
    <p:sldLayoutId id="2147484411" r:id="rId1"/>
    <p:sldLayoutId id="2147484412" r:id="rId2"/>
    <p:sldLayoutId id="2147484413" r:id="rId3"/>
    <p:sldLayoutId id="2147484414" r:id="rId4"/>
    <p:sldLayoutId id="2147484415" r:id="rId5"/>
    <p:sldLayoutId id="2147484416" r:id="rId6"/>
    <p:sldLayoutId id="2147484417" r:id="rId7"/>
    <p:sldLayoutId id="2147484418" r:id="rId8"/>
    <p:sldLayoutId id="2147484419" r:id="rId9"/>
    <p:sldLayoutId id="2147484420" r:id="rId10"/>
    <p:sldLayoutId id="2147484421" r:id="rId11"/>
    <p:sldLayoutId id="2147484568" r:id="rId12"/>
    <p:sldLayoutId id="2147484569" r:id="rId13"/>
  </p:sldLayoutIdLst>
  <p:transition/>
  <p:txStyles>
    <p:titleStyle>
      <a:lvl1pPr algn="l" rtl="0" eaLnBrk="0" fontAlgn="base" hangingPunct="0">
        <a:spcBef>
          <a:spcPct val="0"/>
        </a:spcBef>
        <a:spcAft>
          <a:spcPct val="0"/>
        </a:spcAft>
        <a:defRPr sz="3200" b="1">
          <a:solidFill>
            <a:schemeClr val="tx1"/>
          </a:solidFill>
          <a:latin typeface="+mj-lt"/>
          <a:ea typeface="+mj-ea"/>
          <a:cs typeface="+mj-cs"/>
          <a:sym typeface="Arial" pitchFamily="34" charset="0"/>
        </a:defRPr>
      </a:lvl1pPr>
      <a:lvl2pPr algn="l" rtl="0" eaLnBrk="0" fontAlgn="base" hangingPunct="0">
        <a:spcBef>
          <a:spcPct val="0"/>
        </a:spcBef>
        <a:spcAft>
          <a:spcPct val="0"/>
        </a:spcAft>
        <a:defRPr sz="3200" b="1">
          <a:solidFill>
            <a:schemeClr val="tx1"/>
          </a:solidFill>
          <a:latin typeface="Arial" charset="0"/>
          <a:ea typeface="ヒラギノ角ゴ ProN W6" charset="0"/>
          <a:cs typeface="ヒラギノ角ゴ ProN W6" charset="0"/>
          <a:sym typeface="Arial" pitchFamily="34" charset="0"/>
        </a:defRPr>
      </a:lvl2pPr>
      <a:lvl3pPr algn="l" rtl="0" eaLnBrk="0" fontAlgn="base" hangingPunct="0">
        <a:spcBef>
          <a:spcPct val="0"/>
        </a:spcBef>
        <a:spcAft>
          <a:spcPct val="0"/>
        </a:spcAft>
        <a:defRPr sz="3200" b="1">
          <a:solidFill>
            <a:schemeClr val="tx1"/>
          </a:solidFill>
          <a:latin typeface="Arial" charset="0"/>
          <a:ea typeface="ヒラギノ角ゴ ProN W6" charset="0"/>
          <a:cs typeface="ヒラギノ角ゴ ProN W6" charset="0"/>
          <a:sym typeface="Arial" pitchFamily="34" charset="0"/>
        </a:defRPr>
      </a:lvl3pPr>
      <a:lvl4pPr algn="l" rtl="0" eaLnBrk="0" fontAlgn="base" hangingPunct="0">
        <a:spcBef>
          <a:spcPct val="0"/>
        </a:spcBef>
        <a:spcAft>
          <a:spcPct val="0"/>
        </a:spcAft>
        <a:defRPr sz="3200" b="1">
          <a:solidFill>
            <a:schemeClr val="tx1"/>
          </a:solidFill>
          <a:latin typeface="Arial" charset="0"/>
          <a:ea typeface="ヒラギノ角ゴ ProN W6" charset="0"/>
          <a:cs typeface="ヒラギノ角ゴ ProN W6" charset="0"/>
          <a:sym typeface="Arial" pitchFamily="34" charset="0"/>
        </a:defRPr>
      </a:lvl4pPr>
      <a:lvl5pPr algn="l" rtl="0" eaLnBrk="0" fontAlgn="base" hangingPunct="0">
        <a:spcBef>
          <a:spcPct val="0"/>
        </a:spcBef>
        <a:spcAft>
          <a:spcPct val="0"/>
        </a:spcAft>
        <a:defRPr sz="3200" b="1">
          <a:solidFill>
            <a:schemeClr val="tx1"/>
          </a:solidFill>
          <a:latin typeface="Arial" charset="0"/>
          <a:ea typeface="ヒラギノ角ゴ ProN W6" charset="0"/>
          <a:cs typeface="ヒラギノ角ゴ ProN W6" charset="0"/>
          <a:sym typeface="Arial" pitchFamily="34" charset="0"/>
        </a:defRPr>
      </a:lvl5pPr>
      <a:lvl6pPr marL="321424" algn="l" rtl="0" eaLnBrk="1" fontAlgn="base" hangingPunct="1">
        <a:spcBef>
          <a:spcPct val="0"/>
        </a:spcBef>
        <a:spcAft>
          <a:spcPct val="0"/>
        </a:spcAft>
        <a:defRPr sz="3200" b="1">
          <a:solidFill>
            <a:schemeClr val="tx1"/>
          </a:solidFill>
          <a:latin typeface="Arial" charset="0"/>
          <a:ea typeface="ヒラギノ角ゴ ProN W6" charset="0"/>
          <a:cs typeface="ヒラギノ角ゴ ProN W6" charset="0"/>
          <a:sym typeface="Arial" charset="0"/>
        </a:defRPr>
      </a:lvl6pPr>
      <a:lvl7pPr marL="642849" algn="l" rtl="0" eaLnBrk="1" fontAlgn="base" hangingPunct="1">
        <a:spcBef>
          <a:spcPct val="0"/>
        </a:spcBef>
        <a:spcAft>
          <a:spcPct val="0"/>
        </a:spcAft>
        <a:defRPr sz="3200" b="1">
          <a:solidFill>
            <a:schemeClr val="tx1"/>
          </a:solidFill>
          <a:latin typeface="Arial" charset="0"/>
          <a:ea typeface="ヒラギノ角ゴ ProN W6" charset="0"/>
          <a:cs typeface="ヒラギノ角ゴ ProN W6" charset="0"/>
          <a:sym typeface="Arial" charset="0"/>
        </a:defRPr>
      </a:lvl7pPr>
      <a:lvl8pPr marL="964274" algn="l" rtl="0" eaLnBrk="1" fontAlgn="base" hangingPunct="1">
        <a:spcBef>
          <a:spcPct val="0"/>
        </a:spcBef>
        <a:spcAft>
          <a:spcPct val="0"/>
        </a:spcAft>
        <a:defRPr sz="3200" b="1">
          <a:solidFill>
            <a:schemeClr val="tx1"/>
          </a:solidFill>
          <a:latin typeface="Arial" charset="0"/>
          <a:ea typeface="ヒラギノ角ゴ ProN W6" charset="0"/>
          <a:cs typeface="ヒラギノ角ゴ ProN W6" charset="0"/>
          <a:sym typeface="Arial" charset="0"/>
        </a:defRPr>
      </a:lvl8pPr>
      <a:lvl9pPr marL="1285697" algn="l" rtl="0" eaLnBrk="1" fontAlgn="base" hangingPunct="1">
        <a:spcBef>
          <a:spcPct val="0"/>
        </a:spcBef>
        <a:spcAft>
          <a:spcPct val="0"/>
        </a:spcAft>
        <a:defRPr sz="3200" b="1">
          <a:solidFill>
            <a:schemeClr val="tx1"/>
          </a:solidFill>
          <a:latin typeface="Arial" charset="0"/>
          <a:ea typeface="ヒラギノ角ゴ ProN W6" charset="0"/>
          <a:cs typeface="ヒラギノ角ゴ ProN W6" charset="0"/>
          <a:sym typeface="Arial" charset="0"/>
        </a:defRPr>
      </a:lvl9pPr>
    </p:titleStyle>
    <p:bodyStyle>
      <a:lvl1pPr marL="342900" indent="-34290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1pPr>
      <a:lvl2pPr marL="742950" indent="-28575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2pPr>
      <a:lvl3pPr marL="1143000" indent="-22860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3pPr>
      <a:lvl4pPr marL="1600200" indent="-22860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4pPr>
      <a:lvl5pPr marL="2057400" indent="-22860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5pPr>
      <a:lvl6pPr marL="321424" algn="l" rtl="0" eaLnBrk="1" fontAlgn="base" hangingPunct="1">
        <a:spcBef>
          <a:spcPts val="1055"/>
        </a:spcBef>
        <a:spcAft>
          <a:spcPct val="0"/>
        </a:spcAft>
        <a:defRPr sz="1800">
          <a:solidFill>
            <a:schemeClr val="tx1"/>
          </a:solidFill>
          <a:latin typeface="+mn-lt"/>
          <a:ea typeface="+mn-ea"/>
          <a:cs typeface="+mn-cs"/>
          <a:sym typeface="Palatino" charset="0"/>
        </a:defRPr>
      </a:lvl6pPr>
      <a:lvl7pPr marL="642849" algn="l" rtl="0" eaLnBrk="1" fontAlgn="base" hangingPunct="1">
        <a:spcBef>
          <a:spcPts val="1055"/>
        </a:spcBef>
        <a:spcAft>
          <a:spcPct val="0"/>
        </a:spcAft>
        <a:defRPr sz="1800">
          <a:solidFill>
            <a:schemeClr val="tx1"/>
          </a:solidFill>
          <a:latin typeface="+mn-lt"/>
          <a:ea typeface="+mn-ea"/>
          <a:cs typeface="+mn-cs"/>
          <a:sym typeface="Palatino" charset="0"/>
        </a:defRPr>
      </a:lvl7pPr>
      <a:lvl8pPr marL="964274" algn="l" rtl="0" eaLnBrk="1" fontAlgn="base" hangingPunct="1">
        <a:spcBef>
          <a:spcPts val="1055"/>
        </a:spcBef>
        <a:spcAft>
          <a:spcPct val="0"/>
        </a:spcAft>
        <a:defRPr sz="1800">
          <a:solidFill>
            <a:schemeClr val="tx1"/>
          </a:solidFill>
          <a:latin typeface="+mn-lt"/>
          <a:ea typeface="+mn-ea"/>
          <a:cs typeface="+mn-cs"/>
          <a:sym typeface="Palatino" charset="0"/>
        </a:defRPr>
      </a:lvl8pPr>
      <a:lvl9pPr marL="1285697" algn="l" rtl="0" eaLnBrk="1" fontAlgn="base" hangingPunct="1">
        <a:spcBef>
          <a:spcPts val="1055"/>
        </a:spcBef>
        <a:spcAft>
          <a:spcPct val="0"/>
        </a:spcAft>
        <a:defRPr sz="1800">
          <a:solidFill>
            <a:schemeClr val="tx1"/>
          </a:solidFill>
          <a:latin typeface="+mn-lt"/>
          <a:ea typeface="+mn-ea"/>
          <a:cs typeface="+mn-cs"/>
          <a:sym typeface="Palatino" charset="0"/>
        </a:defRPr>
      </a:lvl9pPr>
    </p:bodyStyle>
    <p:otherStyle>
      <a:defPPr>
        <a:defRPr lang="sv-SE"/>
      </a:defPPr>
      <a:lvl1pPr marL="0" algn="l" defTabSz="642849" rtl="0" eaLnBrk="1" latinLnBrk="0" hangingPunct="1">
        <a:defRPr sz="1300" kern="1200">
          <a:solidFill>
            <a:schemeClr val="tx1"/>
          </a:solidFill>
          <a:latin typeface="+mn-lt"/>
          <a:ea typeface="+mn-ea"/>
          <a:cs typeface="+mn-cs"/>
        </a:defRPr>
      </a:lvl1pPr>
      <a:lvl2pPr marL="321424" algn="l" defTabSz="642849" rtl="0" eaLnBrk="1" latinLnBrk="0" hangingPunct="1">
        <a:defRPr sz="1300" kern="1200">
          <a:solidFill>
            <a:schemeClr val="tx1"/>
          </a:solidFill>
          <a:latin typeface="+mn-lt"/>
          <a:ea typeface="+mn-ea"/>
          <a:cs typeface="+mn-cs"/>
        </a:defRPr>
      </a:lvl2pPr>
      <a:lvl3pPr marL="642849" algn="l" defTabSz="642849" rtl="0" eaLnBrk="1" latinLnBrk="0" hangingPunct="1">
        <a:defRPr sz="1300" kern="1200">
          <a:solidFill>
            <a:schemeClr val="tx1"/>
          </a:solidFill>
          <a:latin typeface="+mn-lt"/>
          <a:ea typeface="+mn-ea"/>
          <a:cs typeface="+mn-cs"/>
        </a:defRPr>
      </a:lvl3pPr>
      <a:lvl4pPr marL="964274" algn="l" defTabSz="642849" rtl="0" eaLnBrk="1" latinLnBrk="0" hangingPunct="1">
        <a:defRPr sz="1300" kern="1200">
          <a:solidFill>
            <a:schemeClr val="tx1"/>
          </a:solidFill>
          <a:latin typeface="+mn-lt"/>
          <a:ea typeface="+mn-ea"/>
          <a:cs typeface="+mn-cs"/>
        </a:defRPr>
      </a:lvl4pPr>
      <a:lvl5pPr marL="1285697" algn="l" defTabSz="642849" rtl="0" eaLnBrk="1" latinLnBrk="0" hangingPunct="1">
        <a:defRPr sz="1300" kern="1200">
          <a:solidFill>
            <a:schemeClr val="tx1"/>
          </a:solidFill>
          <a:latin typeface="+mn-lt"/>
          <a:ea typeface="+mn-ea"/>
          <a:cs typeface="+mn-cs"/>
        </a:defRPr>
      </a:lvl5pPr>
      <a:lvl6pPr marL="1607123" algn="l" defTabSz="642849" rtl="0" eaLnBrk="1" latinLnBrk="0" hangingPunct="1">
        <a:defRPr sz="1300" kern="1200">
          <a:solidFill>
            <a:schemeClr val="tx1"/>
          </a:solidFill>
          <a:latin typeface="+mn-lt"/>
          <a:ea typeface="+mn-ea"/>
          <a:cs typeface="+mn-cs"/>
        </a:defRPr>
      </a:lvl6pPr>
      <a:lvl7pPr marL="1928546" algn="l" defTabSz="642849" rtl="0" eaLnBrk="1" latinLnBrk="0" hangingPunct="1">
        <a:defRPr sz="1300" kern="1200">
          <a:solidFill>
            <a:schemeClr val="tx1"/>
          </a:solidFill>
          <a:latin typeface="+mn-lt"/>
          <a:ea typeface="+mn-ea"/>
          <a:cs typeface="+mn-cs"/>
        </a:defRPr>
      </a:lvl7pPr>
      <a:lvl8pPr marL="2249971" algn="l" defTabSz="642849" rtl="0" eaLnBrk="1" latinLnBrk="0" hangingPunct="1">
        <a:defRPr sz="1300" kern="1200">
          <a:solidFill>
            <a:schemeClr val="tx1"/>
          </a:solidFill>
          <a:latin typeface="+mn-lt"/>
          <a:ea typeface="+mn-ea"/>
          <a:cs typeface="+mn-cs"/>
        </a:defRPr>
      </a:lvl8pPr>
      <a:lvl9pPr marL="2571396" algn="l" defTabSz="642849" rtl="0" eaLnBrk="1" latinLnBrk="0" hangingPunct="1">
        <a:defRPr sz="13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1"/>
          <p:cNvSpPr>
            <a:spLocks noGrp="1" noChangeArrowheads="1"/>
          </p:cNvSpPr>
          <p:nvPr>
            <p:ph type="body" idx="1"/>
          </p:nvPr>
        </p:nvSpPr>
        <p:spPr bwMode="auto">
          <a:xfrm>
            <a:off x="1697038" y="2322513"/>
            <a:ext cx="5715000" cy="4187825"/>
          </a:xfrm>
          <a:prstGeom prst="rect">
            <a:avLst/>
          </a:prstGeom>
          <a:noFill/>
          <a:ln w="12700">
            <a:noFill/>
            <a:miter lim="800000"/>
            <a:headEnd/>
            <a:tailEnd/>
          </a:ln>
        </p:spPr>
        <p:txBody>
          <a:bodyPr vert="horz" wrap="square" lIns="0" tIns="0" rIns="0" bIns="0" numCol="1" anchor="t" anchorCtr="0" compatLnSpc="1">
            <a:prstTxWarp prst="textNoShape">
              <a:avLst/>
            </a:prstTxWarp>
          </a:bodyPr>
          <a:lstStyle/>
          <a:p>
            <a:pPr lvl="0"/>
            <a:r>
              <a:rPr lang="sv-SE" smtClean="0">
                <a:sym typeface="Palatino" pitchFamily="18" charset="0"/>
              </a:rPr>
              <a:t>Klicka här för att ändra format på bakgrundstexten</a:t>
            </a:r>
          </a:p>
          <a:p>
            <a:pPr lvl="1"/>
            <a:r>
              <a:rPr lang="sv-SE" smtClean="0">
                <a:sym typeface="Palatino" pitchFamily="18" charset="0"/>
              </a:rPr>
              <a:t>Nivå två</a:t>
            </a:r>
          </a:p>
          <a:p>
            <a:pPr lvl="2"/>
            <a:r>
              <a:rPr lang="sv-SE" smtClean="0">
                <a:sym typeface="Palatino" pitchFamily="18" charset="0"/>
              </a:rPr>
              <a:t>Nivå tre</a:t>
            </a:r>
          </a:p>
          <a:p>
            <a:pPr lvl="3"/>
            <a:r>
              <a:rPr lang="sv-SE" smtClean="0">
                <a:sym typeface="Palatino" pitchFamily="18" charset="0"/>
              </a:rPr>
              <a:t>Nivå fyra</a:t>
            </a:r>
          </a:p>
          <a:p>
            <a:pPr lvl="4"/>
            <a:r>
              <a:rPr lang="sv-SE" smtClean="0">
                <a:sym typeface="Palatino" pitchFamily="18" charset="0"/>
              </a:rPr>
              <a:t>Nivå fem</a:t>
            </a:r>
            <a:endParaRPr lang="en-US" smtClean="0">
              <a:sym typeface="Palatino" pitchFamily="18" charset="0"/>
            </a:endParaRPr>
          </a:p>
        </p:txBody>
      </p:sp>
      <p:sp>
        <p:nvSpPr>
          <p:cNvPr id="4099" name="Rectangle 2"/>
          <p:cNvSpPr>
            <a:spLocks noGrp="1" noChangeArrowheads="1"/>
          </p:cNvSpPr>
          <p:nvPr>
            <p:ph type="title"/>
          </p:nvPr>
        </p:nvSpPr>
        <p:spPr bwMode="auto">
          <a:xfrm>
            <a:off x="1697038" y="322263"/>
            <a:ext cx="5715000" cy="1820862"/>
          </a:xfrm>
          <a:prstGeom prst="rect">
            <a:avLst/>
          </a:prstGeom>
          <a:noFill/>
          <a:ln w="12700">
            <a:noFill/>
            <a:miter lim="800000"/>
            <a:headEnd/>
            <a:tailEnd/>
          </a:ln>
        </p:spPr>
        <p:txBody>
          <a:bodyPr vert="horz" wrap="square" lIns="35711" tIns="35711" rIns="35711" bIns="35711" numCol="1" anchor="b" anchorCtr="0" compatLnSpc="1">
            <a:prstTxWarp prst="textNoShape">
              <a:avLst/>
            </a:prstTxWarp>
          </a:bodyPr>
          <a:lstStyle/>
          <a:p>
            <a:pPr lvl="0"/>
            <a:r>
              <a:rPr lang="sv-SE" smtClean="0">
                <a:sym typeface="Arial" pitchFamily="34" charset="0"/>
              </a:rPr>
              <a:t>Klicka här för att ändra format</a:t>
            </a:r>
            <a:endParaRPr lang="en-US" smtClean="0">
              <a:sym typeface="Arial" pitchFamily="34" charset="0"/>
            </a:endParaRPr>
          </a:p>
        </p:txBody>
      </p:sp>
      <p:pic>
        <p:nvPicPr>
          <p:cNvPr id="4100" name="Picture 3"/>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12700">
            <a:noFill/>
            <a:miter lim="800000"/>
            <a:headEnd/>
            <a:tailEnd/>
          </a:ln>
        </p:spPr>
      </p:pic>
      <p:pic>
        <p:nvPicPr>
          <p:cNvPr id="4101" name="Picture 4"/>
          <p:cNvPicPr>
            <a:picLocks noChangeAspect="1" noChangeArrowheads="1"/>
          </p:cNvPicPr>
          <p:nvPr/>
        </p:nvPicPr>
        <p:blipFill>
          <a:blip r:embed="rId14" cstate="print"/>
          <a:srcRect/>
          <a:stretch>
            <a:fillRect/>
          </a:stretch>
        </p:blipFill>
        <p:spPr bwMode="auto">
          <a:xfrm>
            <a:off x="0" y="0"/>
            <a:ext cx="9144000" cy="6858000"/>
          </a:xfrm>
          <a:prstGeom prst="rect">
            <a:avLst/>
          </a:prstGeom>
          <a:noFill/>
          <a:ln w="12700">
            <a:noFill/>
            <a:miter lim="800000"/>
            <a:headEnd/>
            <a:tailEnd/>
          </a:ln>
        </p:spPr>
      </p:pic>
    </p:spTree>
  </p:cSld>
  <p:clrMap bg1="lt1" tx1="dk1" bg2="lt2" tx2="dk2" accent1="accent1" accent2="accent2" accent3="accent3" accent4="accent4" accent5="accent5" accent6="accent6" hlink="hlink" folHlink="folHlink"/>
  <p:sldLayoutIdLst>
    <p:sldLayoutId id="2147484422" r:id="rId1"/>
    <p:sldLayoutId id="2147484423" r:id="rId2"/>
    <p:sldLayoutId id="2147484424" r:id="rId3"/>
    <p:sldLayoutId id="2147484425" r:id="rId4"/>
    <p:sldLayoutId id="2147484426" r:id="rId5"/>
    <p:sldLayoutId id="2147484427" r:id="rId6"/>
    <p:sldLayoutId id="2147484428" r:id="rId7"/>
    <p:sldLayoutId id="2147484429" r:id="rId8"/>
    <p:sldLayoutId id="2147484430" r:id="rId9"/>
    <p:sldLayoutId id="2147484431" r:id="rId10"/>
    <p:sldLayoutId id="2147484432" r:id="rId11"/>
  </p:sldLayoutIdLst>
  <p:transition/>
  <p:txStyles>
    <p:titleStyle>
      <a:lvl1pPr algn="l" rtl="0" eaLnBrk="0" fontAlgn="base" hangingPunct="0">
        <a:spcBef>
          <a:spcPct val="0"/>
        </a:spcBef>
        <a:spcAft>
          <a:spcPct val="0"/>
        </a:spcAft>
        <a:defRPr sz="3200" b="1">
          <a:solidFill>
            <a:schemeClr val="tx1"/>
          </a:solidFill>
          <a:latin typeface="+mj-lt"/>
          <a:ea typeface="+mj-ea"/>
          <a:cs typeface="+mj-cs"/>
          <a:sym typeface="Arial" pitchFamily="34" charset="0"/>
        </a:defRPr>
      </a:lvl1pPr>
      <a:lvl2pPr algn="l" rtl="0" eaLnBrk="0" fontAlgn="base" hangingPunct="0">
        <a:spcBef>
          <a:spcPct val="0"/>
        </a:spcBef>
        <a:spcAft>
          <a:spcPct val="0"/>
        </a:spcAft>
        <a:defRPr sz="3200" b="1">
          <a:solidFill>
            <a:schemeClr val="tx1"/>
          </a:solidFill>
          <a:latin typeface="Arial" charset="0"/>
          <a:ea typeface="ヒラギノ角ゴ ProN W6" charset="0"/>
          <a:cs typeface="ヒラギノ角ゴ ProN W6" charset="0"/>
          <a:sym typeface="Arial" pitchFamily="34" charset="0"/>
        </a:defRPr>
      </a:lvl2pPr>
      <a:lvl3pPr algn="l" rtl="0" eaLnBrk="0" fontAlgn="base" hangingPunct="0">
        <a:spcBef>
          <a:spcPct val="0"/>
        </a:spcBef>
        <a:spcAft>
          <a:spcPct val="0"/>
        </a:spcAft>
        <a:defRPr sz="3200" b="1">
          <a:solidFill>
            <a:schemeClr val="tx1"/>
          </a:solidFill>
          <a:latin typeface="Arial" charset="0"/>
          <a:ea typeface="ヒラギノ角ゴ ProN W6" charset="0"/>
          <a:cs typeface="ヒラギノ角ゴ ProN W6" charset="0"/>
          <a:sym typeface="Arial" pitchFamily="34" charset="0"/>
        </a:defRPr>
      </a:lvl3pPr>
      <a:lvl4pPr algn="l" rtl="0" eaLnBrk="0" fontAlgn="base" hangingPunct="0">
        <a:spcBef>
          <a:spcPct val="0"/>
        </a:spcBef>
        <a:spcAft>
          <a:spcPct val="0"/>
        </a:spcAft>
        <a:defRPr sz="3200" b="1">
          <a:solidFill>
            <a:schemeClr val="tx1"/>
          </a:solidFill>
          <a:latin typeface="Arial" charset="0"/>
          <a:ea typeface="ヒラギノ角ゴ ProN W6" charset="0"/>
          <a:cs typeface="ヒラギノ角ゴ ProN W6" charset="0"/>
          <a:sym typeface="Arial" pitchFamily="34" charset="0"/>
        </a:defRPr>
      </a:lvl4pPr>
      <a:lvl5pPr algn="l" rtl="0" eaLnBrk="0" fontAlgn="base" hangingPunct="0">
        <a:spcBef>
          <a:spcPct val="0"/>
        </a:spcBef>
        <a:spcAft>
          <a:spcPct val="0"/>
        </a:spcAft>
        <a:defRPr sz="3200" b="1">
          <a:solidFill>
            <a:schemeClr val="tx1"/>
          </a:solidFill>
          <a:latin typeface="Arial" charset="0"/>
          <a:ea typeface="ヒラギノ角ゴ ProN W6" charset="0"/>
          <a:cs typeface="ヒラギノ角ゴ ProN W6" charset="0"/>
          <a:sym typeface="Arial" pitchFamily="34" charset="0"/>
        </a:defRPr>
      </a:lvl5pPr>
      <a:lvl6pPr marL="321407" algn="l" rtl="0" eaLnBrk="1" fontAlgn="base" hangingPunct="1">
        <a:spcBef>
          <a:spcPct val="0"/>
        </a:spcBef>
        <a:spcAft>
          <a:spcPct val="0"/>
        </a:spcAft>
        <a:defRPr sz="3200" b="1">
          <a:solidFill>
            <a:schemeClr val="tx1"/>
          </a:solidFill>
          <a:latin typeface="Arial" charset="0"/>
          <a:ea typeface="ヒラギノ角ゴ ProN W6" charset="0"/>
          <a:cs typeface="ヒラギノ角ゴ ProN W6" charset="0"/>
          <a:sym typeface="Arial" charset="0"/>
        </a:defRPr>
      </a:lvl6pPr>
      <a:lvl7pPr marL="642816" algn="l" rtl="0" eaLnBrk="1" fontAlgn="base" hangingPunct="1">
        <a:spcBef>
          <a:spcPct val="0"/>
        </a:spcBef>
        <a:spcAft>
          <a:spcPct val="0"/>
        </a:spcAft>
        <a:defRPr sz="3200" b="1">
          <a:solidFill>
            <a:schemeClr val="tx1"/>
          </a:solidFill>
          <a:latin typeface="Arial" charset="0"/>
          <a:ea typeface="ヒラギノ角ゴ ProN W6" charset="0"/>
          <a:cs typeface="ヒラギノ角ゴ ProN W6" charset="0"/>
          <a:sym typeface="Arial" charset="0"/>
        </a:defRPr>
      </a:lvl7pPr>
      <a:lvl8pPr marL="964224" algn="l" rtl="0" eaLnBrk="1" fontAlgn="base" hangingPunct="1">
        <a:spcBef>
          <a:spcPct val="0"/>
        </a:spcBef>
        <a:spcAft>
          <a:spcPct val="0"/>
        </a:spcAft>
        <a:defRPr sz="3200" b="1">
          <a:solidFill>
            <a:schemeClr val="tx1"/>
          </a:solidFill>
          <a:latin typeface="Arial" charset="0"/>
          <a:ea typeface="ヒラギノ角ゴ ProN W6" charset="0"/>
          <a:cs typeface="ヒラギノ角ゴ ProN W6" charset="0"/>
          <a:sym typeface="Arial" charset="0"/>
        </a:defRPr>
      </a:lvl8pPr>
      <a:lvl9pPr marL="1285631" algn="l" rtl="0" eaLnBrk="1" fontAlgn="base" hangingPunct="1">
        <a:spcBef>
          <a:spcPct val="0"/>
        </a:spcBef>
        <a:spcAft>
          <a:spcPct val="0"/>
        </a:spcAft>
        <a:defRPr sz="3200" b="1">
          <a:solidFill>
            <a:schemeClr val="tx1"/>
          </a:solidFill>
          <a:latin typeface="Arial" charset="0"/>
          <a:ea typeface="ヒラギノ角ゴ ProN W6" charset="0"/>
          <a:cs typeface="ヒラギノ角ゴ ProN W6" charset="0"/>
          <a:sym typeface="Arial" charset="0"/>
        </a:defRPr>
      </a:lvl9pPr>
    </p:titleStyle>
    <p:bodyStyle>
      <a:lvl1pPr marL="342900" indent="-34290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1pPr>
      <a:lvl2pPr marL="742950" indent="-28575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2pPr>
      <a:lvl3pPr marL="1143000" indent="-22860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3pPr>
      <a:lvl4pPr marL="1600200" indent="-22860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4pPr>
      <a:lvl5pPr marL="2057400" indent="-22860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5pPr>
      <a:lvl6pPr marL="321407" algn="l" rtl="0" eaLnBrk="1" fontAlgn="base" hangingPunct="1">
        <a:spcBef>
          <a:spcPts val="1055"/>
        </a:spcBef>
        <a:spcAft>
          <a:spcPct val="0"/>
        </a:spcAft>
        <a:defRPr sz="1800">
          <a:solidFill>
            <a:schemeClr val="tx1"/>
          </a:solidFill>
          <a:latin typeface="+mn-lt"/>
          <a:ea typeface="+mn-ea"/>
          <a:cs typeface="+mn-cs"/>
          <a:sym typeface="Palatino" charset="0"/>
        </a:defRPr>
      </a:lvl6pPr>
      <a:lvl7pPr marL="642816" algn="l" rtl="0" eaLnBrk="1" fontAlgn="base" hangingPunct="1">
        <a:spcBef>
          <a:spcPts val="1055"/>
        </a:spcBef>
        <a:spcAft>
          <a:spcPct val="0"/>
        </a:spcAft>
        <a:defRPr sz="1800">
          <a:solidFill>
            <a:schemeClr val="tx1"/>
          </a:solidFill>
          <a:latin typeface="+mn-lt"/>
          <a:ea typeface="+mn-ea"/>
          <a:cs typeface="+mn-cs"/>
          <a:sym typeface="Palatino" charset="0"/>
        </a:defRPr>
      </a:lvl7pPr>
      <a:lvl8pPr marL="964224" algn="l" rtl="0" eaLnBrk="1" fontAlgn="base" hangingPunct="1">
        <a:spcBef>
          <a:spcPts val="1055"/>
        </a:spcBef>
        <a:spcAft>
          <a:spcPct val="0"/>
        </a:spcAft>
        <a:defRPr sz="1800">
          <a:solidFill>
            <a:schemeClr val="tx1"/>
          </a:solidFill>
          <a:latin typeface="+mn-lt"/>
          <a:ea typeface="+mn-ea"/>
          <a:cs typeface="+mn-cs"/>
          <a:sym typeface="Palatino" charset="0"/>
        </a:defRPr>
      </a:lvl8pPr>
      <a:lvl9pPr marL="1285631" algn="l" rtl="0" eaLnBrk="1" fontAlgn="base" hangingPunct="1">
        <a:spcBef>
          <a:spcPts val="1055"/>
        </a:spcBef>
        <a:spcAft>
          <a:spcPct val="0"/>
        </a:spcAft>
        <a:defRPr sz="1800">
          <a:solidFill>
            <a:schemeClr val="tx1"/>
          </a:solidFill>
          <a:latin typeface="+mn-lt"/>
          <a:ea typeface="+mn-ea"/>
          <a:cs typeface="+mn-cs"/>
          <a:sym typeface="Palatino" charset="0"/>
        </a:defRPr>
      </a:lvl9pPr>
    </p:bodyStyle>
    <p:otherStyle>
      <a:defPPr>
        <a:defRPr lang="sv-SE"/>
      </a:defPPr>
      <a:lvl1pPr marL="0" algn="l" defTabSz="642816" rtl="0" eaLnBrk="1" latinLnBrk="0" hangingPunct="1">
        <a:defRPr sz="1300" kern="1200">
          <a:solidFill>
            <a:schemeClr val="tx1"/>
          </a:solidFill>
          <a:latin typeface="+mn-lt"/>
          <a:ea typeface="+mn-ea"/>
          <a:cs typeface="+mn-cs"/>
        </a:defRPr>
      </a:lvl1pPr>
      <a:lvl2pPr marL="321407" algn="l" defTabSz="642816" rtl="0" eaLnBrk="1" latinLnBrk="0" hangingPunct="1">
        <a:defRPr sz="1300" kern="1200">
          <a:solidFill>
            <a:schemeClr val="tx1"/>
          </a:solidFill>
          <a:latin typeface="+mn-lt"/>
          <a:ea typeface="+mn-ea"/>
          <a:cs typeface="+mn-cs"/>
        </a:defRPr>
      </a:lvl2pPr>
      <a:lvl3pPr marL="642816" algn="l" defTabSz="642816" rtl="0" eaLnBrk="1" latinLnBrk="0" hangingPunct="1">
        <a:defRPr sz="1300" kern="1200">
          <a:solidFill>
            <a:schemeClr val="tx1"/>
          </a:solidFill>
          <a:latin typeface="+mn-lt"/>
          <a:ea typeface="+mn-ea"/>
          <a:cs typeface="+mn-cs"/>
        </a:defRPr>
      </a:lvl3pPr>
      <a:lvl4pPr marL="964224" algn="l" defTabSz="642816" rtl="0" eaLnBrk="1" latinLnBrk="0" hangingPunct="1">
        <a:defRPr sz="1300" kern="1200">
          <a:solidFill>
            <a:schemeClr val="tx1"/>
          </a:solidFill>
          <a:latin typeface="+mn-lt"/>
          <a:ea typeface="+mn-ea"/>
          <a:cs typeface="+mn-cs"/>
        </a:defRPr>
      </a:lvl4pPr>
      <a:lvl5pPr marL="1285631" algn="l" defTabSz="642816" rtl="0" eaLnBrk="1" latinLnBrk="0" hangingPunct="1">
        <a:defRPr sz="1300" kern="1200">
          <a:solidFill>
            <a:schemeClr val="tx1"/>
          </a:solidFill>
          <a:latin typeface="+mn-lt"/>
          <a:ea typeface="+mn-ea"/>
          <a:cs typeface="+mn-cs"/>
        </a:defRPr>
      </a:lvl5pPr>
      <a:lvl6pPr marL="1607041" algn="l" defTabSz="642816" rtl="0" eaLnBrk="1" latinLnBrk="0" hangingPunct="1">
        <a:defRPr sz="1300" kern="1200">
          <a:solidFill>
            <a:schemeClr val="tx1"/>
          </a:solidFill>
          <a:latin typeface="+mn-lt"/>
          <a:ea typeface="+mn-ea"/>
          <a:cs typeface="+mn-cs"/>
        </a:defRPr>
      </a:lvl6pPr>
      <a:lvl7pPr marL="1928447" algn="l" defTabSz="642816" rtl="0" eaLnBrk="1" latinLnBrk="0" hangingPunct="1">
        <a:defRPr sz="1300" kern="1200">
          <a:solidFill>
            <a:schemeClr val="tx1"/>
          </a:solidFill>
          <a:latin typeface="+mn-lt"/>
          <a:ea typeface="+mn-ea"/>
          <a:cs typeface="+mn-cs"/>
        </a:defRPr>
      </a:lvl7pPr>
      <a:lvl8pPr marL="2249856" algn="l" defTabSz="642816" rtl="0" eaLnBrk="1" latinLnBrk="0" hangingPunct="1">
        <a:defRPr sz="1300" kern="1200">
          <a:solidFill>
            <a:schemeClr val="tx1"/>
          </a:solidFill>
          <a:latin typeface="+mn-lt"/>
          <a:ea typeface="+mn-ea"/>
          <a:cs typeface="+mn-cs"/>
        </a:defRPr>
      </a:lvl8pPr>
      <a:lvl9pPr marL="2571264" algn="l" defTabSz="642816" rtl="0" eaLnBrk="1" latinLnBrk="0" hangingPunct="1">
        <a:defRPr sz="13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22" name="Picture 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12700">
            <a:noFill/>
            <a:miter lim="800000"/>
            <a:headEnd/>
            <a:tailEnd/>
          </a:ln>
        </p:spPr>
      </p:pic>
      <p:pic>
        <p:nvPicPr>
          <p:cNvPr id="5123" name="Picture 2"/>
          <p:cNvPicPr>
            <a:picLocks noChangeAspect="1" noChangeArrowheads="1"/>
          </p:cNvPicPr>
          <p:nvPr/>
        </p:nvPicPr>
        <p:blipFill>
          <a:blip r:embed="rId14" cstate="print"/>
          <a:srcRect/>
          <a:stretch>
            <a:fillRect/>
          </a:stretch>
        </p:blipFill>
        <p:spPr bwMode="auto">
          <a:xfrm>
            <a:off x="0" y="0"/>
            <a:ext cx="9144000" cy="6858000"/>
          </a:xfrm>
          <a:prstGeom prst="rect">
            <a:avLst/>
          </a:prstGeom>
          <a:noFill/>
          <a:ln w="12700">
            <a:noFill/>
            <a:miter lim="800000"/>
            <a:headEnd/>
            <a:tailEnd/>
          </a:ln>
        </p:spPr>
      </p:pic>
      <p:sp>
        <p:nvSpPr>
          <p:cNvPr id="5124" name="Rectangle 3"/>
          <p:cNvSpPr>
            <a:spLocks noGrp="1" noChangeArrowheads="1"/>
          </p:cNvSpPr>
          <p:nvPr>
            <p:ph type="body" idx="1"/>
          </p:nvPr>
        </p:nvSpPr>
        <p:spPr bwMode="auto">
          <a:xfrm>
            <a:off x="1697038" y="5357813"/>
            <a:ext cx="5715000" cy="1347787"/>
          </a:xfrm>
          <a:prstGeom prst="rect">
            <a:avLst/>
          </a:prstGeom>
          <a:noFill/>
          <a:ln w="12700">
            <a:noFill/>
            <a:miter lim="800000"/>
            <a:headEnd/>
            <a:tailEnd/>
          </a:ln>
        </p:spPr>
        <p:txBody>
          <a:bodyPr vert="horz" wrap="square" lIns="0" tIns="0" rIns="0" bIns="0" numCol="1" anchor="t" anchorCtr="0" compatLnSpc="1">
            <a:prstTxWarp prst="textNoShape">
              <a:avLst/>
            </a:prstTxWarp>
          </a:bodyPr>
          <a:lstStyle/>
          <a:p>
            <a:pPr lvl="0"/>
            <a:r>
              <a:rPr lang="sv-SE" smtClean="0">
                <a:sym typeface="Palatino" pitchFamily="18" charset="0"/>
              </a:rPr>
              <a:t>Klicka här för att ändra format på bakgrundstexten</a:t>
            </a:r>
          </a:p>
          <a:p>
            <a:pPr lvl="1"/>
            <a:r>
              <a:rPr lang="sv-SE" smtClean="0">
                <a:sym typeface="Palatino" pitchFamily="18" charset="0"/>
              </a:rPr>
              <a:t>Nivå två</a:t>
            </a:r>
          </a:p>
          <a:p>
            <a:pPr lvl="2"/>
            <a:r>
              <a:rPr lang="sv-SE" smtClean="0">
                <a:sym typeface="Palatino" pitchFamily="18" charset="0"/>
              </a:rPr>
              <a:t>Nivå tre</a:t>
            </a:r>
          </a:p>
          <a:p>
            <a:pPr lvl="3"/>
            <a:r>
              <a:rPr lang="sv-SE" smtClean="0">
                <a:sym typeface="Palatino" pitchFamily="18" charset="0"/>
              </a:rPr>
              <a:t>Nivå fyra</a:t>
            </a:r>
          </a:p>
          <a:p>
            <a:pPr lvl="4"/>
            <a:r>
              <a:rPr lang="sv-SE" smtClean="0">
                <a:sym typeface="Palatino" pitchFamily="18" charset="0"/>
              </a:rPr>
              <a:t>Nivå fem</a:t>
            </a:r>
            <a:endParaRPr lang="en-US" smtClean="0">
              <a:sym typeface="Palatino" pitchFamily="18" charset="0"/>
            </a:endParaRPr>
          </a:p>
        </p:txBody>
      </p:sp>
    </p:spTree>
  </p:cSld>
  <p:clrMap bg1="lt1" tx1="dk1" bg2="lt2" tx2="dk2" accent1="accent1" accent2="accent2" accent3="accent3" accent4="accent4" accent5="accent5" accent6="accent6" hlink="hlink" folHlink="folHlink"/>
  <p:sldLayoutIdLst>
    <p:sldLayoutId id="2147484433" r:id="rId1"/>
    <p:sldLayoutId id="2147484434" r:id="rId2"/>
    <p:sldLayoutId id="2147484435" r:id="rId3"/>
    <p:sldLayoutId id="2147484436" r:id="rId4"/>
    <p:sldLayoutId id="2147484437" r:id="rId5"/>
    <p:sldLayoutId id="2147484438" r:id="rId6"/>
    <p:sldLayoutId id="2147484439" r:id="rId7"/>
    <p:sldLayoutId id="2147484440" r:id="rId8"/>
    <p:sldLayoutId id="2147484441" r:id="rId9"/>
    <p:sldLayoutId id="2147484442" r:id="rId10"/>
    <p:sldLayoutId id="2147484443" r:id="rId11"/>
  </p:sldLayoutIdLst>
  <p:transition/>
  <p:txStyles>
    <p:titleStyle>
      <a:lvl1pPr algn="l" rtl="0" eaLnBrk="0" fontAlgn="base" hangingPunct="0">
        <a:spcBef>
          <a:spcPct val="0"/>
        </a:spcBef>
        <a:spcAft>
          <a:spcPct val="0"/>
        </a:spcAft>
        <a:defRPr sz="3200" b="1">
          <a:solidFill>
            <a:schemeClr val="tx1"/>
          </a:solidFill>
          <a:latin typeface="+mj-lt"/>
          <a:ea typeface="+mj-ea"/>
          <a:cs typeface="+mj-cs"/>
          <a:sym typeface="Arial" pitchFamily="34" charset="0"/>
        </a:defRPr>
      </a:lvl1pPr>
      <a:lvl2pPr algn="l" rtl="0" eaLnBrk="0" fontAlgn="base" hangingPunct="0">
        <a:spcBef>
          <a:spcPct val="0"/>
        </a:spcBef>
        <a:spcAft>
          <a:spcPct val="0"/>
        </a:spcAft>
        <a:defRPr sz="3200" b="1">
          <a:solidFill>
            <a:schemeClr val="tx1"/>
          </a:solidFill>
          <a:latin typeface="Arial" charset="0"/>
          <a:ea typeface="ヒラギノ角ゴ ProN W6" charset="0"/>
          <a:cs typeface="ヒラギノ角ゴ ProN W6" charset="0"/>
          <a:sym typeface="Arial" pitchFamily="34" charset="0"/>
        </a:defRPr>
      </a:lvl2pPr>
      <a:lvl3pPr algn="l" rtl="0" eaLnBrk="0" fontAlgn="base" hangingPunct="0">
        <a:spcBef>
          <a:spcPct val="0"/>
        </a:spcBef>
        <a:spcAft>
          <a:spcPct val="0"/>
        </a:spcAft>
        <a:defRPr sz="3200" b="1">
          <a:solidFill>
            <a:schemeClr val="tx1"/>
          </a:solidFill>
          <a:latin typeface="Arial" charset="0"/>
          <a:ea typeface="ヒラギノ角ゴ ProN W6" charset="0"/>
          <a:cs typeface="ヒラギノ角ゴ ProN W6" charset="0"/>
          <a:sym typeface="Arial" pitchFamily="34" charset="0"/>
        </a:defRPr>
      </a:lvl3pPr>
      <a:lvl4pPr algn="l" rtl="0" eaLnBrk="0" fontAlgn="base" hangingPunct="0">
        <a:spcBef>
          <a:spcPct val="0"/>
        </a:spcBef>
        <a:spcAft>
          <a:spcPct val="0"/>
        </a:spcAft>
        <a:defRPr sz="3200" b="1">
          <a:solidFill>
            <a:schemeClr val="tx1"/>
          </a:solidFill>
          <a:latin typeface="Arial" charset="0"/>
          <a:ea typeface="ヒラギノ角ゴ ProN W6" charset="0"/>
          <a:cs typeface="ヒラギノ角ゴ ProN W6" charset="0"/>
          <a:sym typeface="Arial" pitchFamily="34" charset="0"/>
        </a:defRPr>
      </a:lvl4pPr>
      <a:lvl5pPr algn="l" rtl="0" eaLnBrk="0" fontAlgn="base" hangingPunct="0">
        <a:spcBef>
          <a:spcPct val="0"/>
        </a:spcBef>
        <a:spcAft>
          <a:spcPct val="0"/>
        </a:spcAft>
        <a:defRPr sz="3200" b="1">
          <a:solidFill>
            <a:schemeClr val="tx1"/>
          </a:solidFill>
          <a:latin typeface="Arial" charset="0"/>
          <a:ea typeface="ヒラギノ角ゴ ProN W6" charset="0"/>
          <a:cs typeface="ヒラギノ角ゴ ProN W6" charset="0"/>
          <a:sym typeface="Arial" pitchFamily="34" charset="0"/>
        </a:defRPr>
      </a:lvl5pPr>
      <a:lvl6pPr marL="321391" algn="l" rtl="0" eaLnBrk="1" fontAlgn="base" hangingPunct="1">
        <a:spcBef>
          <a:spcPct val="0"/>
        </a:spcBef>
        <a:spcAft>
          <a:spcPct val="0"/>
        </a:spcAft>
        <a:defRPr sz="3200" b="1">
          <a:solidFill>
            <a:schemeClr val="tx1"/>
          </a:solidFill>
          <a:latin typeface="Arial" charset="0"/>
          <a:ea typeface="ヒラギノ角ゴ ProN W6" charset="0"/>
          <a:cs typeface="ヒラギノ角ゴ ProN W6" charset="0"/>
          <a:sym typeface="Arial" charset="0"/>
        </a:defRPr>
      </a:lvl6pPr>
      <a:lvl7pPr marL="642783" algn="l" rtl="0" eaLnBrk="1" fontAlgn="base" hangingPunct="1">
        <a:spcBef>
          <a:spcPct val="0"/>
        </a:spcBef>
        <a:spcAft>
          <a:spcPct val="0"/>
        </a:spcAft>
        <a:defRPr sz="3200" b="1">
          <a:solidFill>
            <a:schemeClr val="tx1"/>
          </a:solidFill>
          <a:latin typeface="Arial" charset="0"/>
          <a:ea typeface="ヒラギノ角ゴ ProN W6" charset="0"/>
          <a:cs typeface="ヒラギノ角ゴ ProN W6" charset="0"/>
          <a:sym typeface="Arial" charset="0"/>
        </a:defRPr>
      </a:lvl7pPr>
      <a:lvl8pPr marL="964174" algn="l" rtl="0" eaLnBrk="1" fontAlgn="base" hangingPunct="1">
        <a:spcBef>
          <a:spcPct val="0"/>
        </a:spcBef>
        <a:spcAft>
          <a:spcPct val="0"/>
        </a:spcAft>
        <a:defRPr sz="3200" b="1">
          <a:solidFill>
            <a:schemeClr val="tx1"/>
          </a:solidFill>
          <a:latin typeface="Arial" charset="0"/>
          <a:ea typeface="ヒラギノ角ゴ ProN W6" charset="0"/>
          <a:cs typeface="ヒラギノ角ゴ ProN W6" charset="0"/>
          <a:sym typeface="Arial" charset="0"/>
        </a:defRPr>
      </a:lvl8pPr>
      <a:lvl9pPr marL="1285565" algn="l" rtl="0" eaLnBrk="1" fontAlgn="base" hangingPunct="1">
        <a:spcBef>
          <a:spcPct val="0"/>
        </a:spcBef>
        <a:spcAft>
          <a:spcPct val="0"/>
        </a:spcAft>
        <a:defRPr sz="3200" b="1">
          <a:solidFill>
            <a:schemeClr val="tx1"/>
          </a:solidFill>
          <a:latin typeface="Arial" charset="0"/>
          <a:ea typeface="ヒラギノ角ゴ ProN W6" charset="0"/>
          <a:cs typeface="ヒラギノ角ゴ ProN W6" charset="0"/>
          <a:sym typeface="Arial" charset="0"/>
        </a:defRPr>
      </a:lvl9pPr>
    </p:titleStyle>
    <p:bodyStyle>
      <a:lvl1pPr marL="342900" indent="-34290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1pPr>
      <a:lvl2pPr marL="742950" indent="-28575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2pPr>
      <a:lvl3pPr marL="1143000" indent="-22860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3pPr>
      <a:lvl4pPr marL="1600200" indent="-22860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4pPr>
      <a:lvl5pPr marL="2057400" indent="-22860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5pPr>
      <a:lvl6pPr marL="321391" algn="l" rtl="0" eaLnBrk="1" fontAlgn="base" hangingPunct="1">
        <a:spcBef>
          <a:spcPts val="1055"/>
        </a:spcBef>
        <a:spcAft>
          <a:spcPct val="0"/>
        </a:spcAft>
        <a:defRPr sz="1800">
          <a:solidFill>
            <a:schemeClr val="tx1"/>
          </a:solidFill>
          <a:latin typeface="+mn-lt"/>
          <a:ea typeface="+mn-ea"/>
          <a:cs typeface="+mn-cs"/>
          <a:sym typeface="Palatino" charset="0"/>
        </a:defRPr>
      </a:lvl6pPr>
      <a:lvl7pPr marL="642783" algn="l" rtl="0" eaLnBrk="1" fontAlgn="base" hangingPunct="1">
        <a:spcBef>
          <a:spcPts val="1055"/>
        </a:spcBef>
        <a:spcAft>
          <a:spcPct val="0"/>
        </a:spcAft>
        <a:defRPr sz="1800">
          <a:solidFill>
            <a:schemeClr val="tx1"/>
          </a:solidFill>
          <a:latin typeface="+mn-lt"/>
          <a:ea typeface="+mn-ea"/>
          <a:cs typeface="+mn-cs"/>
          <a:sym typeface="Palatino" charset="0"/>
        </a:defRPr>
      </a:lvl7pPr>
      <a:lvl8pPr marL="964174" algn="l" rtl="0" eaLnBrk="1" fontAlgn="base" hangingPunct="1">
        <a:spcBef>
          <a:spcPts val="1055"/>
        </a:spcBef>
        <a:spcAft>
          <a:spcPct val="0"/>
        </a:spcAft>
        <a:defRPr sz="1800">
          <a:solidFill>
            <a:schemeClr val="tx1"/>
          </a:solidFill>
          <a:latin typeface="+mn-lt"/>
          <a:ea typeface="+mn-ea"/>
          <a:cs typeface="+mn-cs"/>
          <a:sym typeface="Palatino" charset="0"/>
        </a:defRPr>
      </a:lvl8pPr>
      <a:lvl9pPr marL="1285565" algn="l" rtl="0" eaLnBrk="1" fontAlgn="base" hangingPunct="1">
        <a:spcBef>
          <a:spcPts val="1055"/>
        </a:spcBef>
        <a:spcAft>
          <a:spcPct val="0"/>
        </a:spcAft>
        <a:defRPr sz="1800">
          <a:solidFill>
            <a:schemeClr val="tx1"/>
          </a:solidFill>
          <a:latin typeface="+mn-lt"/>
          <a:ea typeface="+mn-ea"/>
          <a:cs typeface="+mn-cs"/>
          <a:sym typeface="Palatino" charset="0"/>
        </a:defRPr>
      </a:lvl9pPr>
    </p:bodyStyle>
    <p:otherStyle>
      <a:defPPr>
        <a:defRPr lang="sv-SE"/>
      </a:defPPr>
      <a:lvl1pPr marL="0" algn="l" defTabSz="642783" rtl="0" eaLnBrk="1" latinLnBrk="0" hangingPunct="1">
        <a:defRPr sz="1300" kern="1200">
          <a:solidFill>
            <a:schemeClr val="tx1"/>
          </a:solidFill>
          <a:latin typeface="+mn-lt"/>
          <a:ea typeface="+mn-ea"/>
          <a:cs typeface="+mn-cs"/>
        </a:defRPr>
      </a:lvl1pPr>
      <a:lvl2pPr marL="321391" algn="l" defTabSz="642783" rtl="0" eaLnBrk="1" latinLnBrk="0" hangingPunct="1">
        <a:defRPr sz="1300" kern="1200">
          <a:solidFill>
            <a:schemeClr val="tx1"/>
          </a:solidFill>
          <a:latin typeface="+mn-lt"/>
          <a:ea typeface="+mn-ea"/>
          <a:cs typeface="+mn-cs"/>
        </a:defRPr>
      </a:lvl2pPr>
      <a:lvl3pPr marL="642783" algn="l" defTabSz="642783" rtl="0" eaLnBrk="1" latinLnBrk="0" hangingPunct="1">
        <a:defRPr sz="1300" kern="1200">
          <a:solidFill>
            <a:schemeClr val="tx1"/>
          </a:solidFill>
          <a:latin typeface="+mn-lt"/>
          <a:ea typeface="+mn-ea"/>
          <a:cs typeface="+mn-cs"/>
        </a:defRPr>
      </a:lvl3pPr>
      <a:lvl4pPr marL="964174" algn="l" defTabSz="642783" rtl="0" eaLnBrk="1" latinLnBrk="0" hangingPunct="1">
        <a:defRPr sz="1300" kern="1200">
          <a:solidFill>
            <a:schemeClr val="tx1"/>
          </a:solidFill>
          <a:latin typeface="+mn-lt"/>
          <a:ea typeface="+mn-ea"/>
          <a:cs typeface="+mn-cs"/>
        </a:defRPr>
      </a:lvl4pPr>
      <a:lvl5pPr marL="1285565" algn="l" defTabSz="642783" rtl="0" eaLnBrk="1" latinLnBrk="0" hangingPunct="1">
        <a:defRPr sz="1300" kern="1200">
          <a:solidFill>
            <a:schemeClr val="tx1"/>
          </a:solidFill>
          <a:latin typeface="+mn-lt"/>
          <a:ea typeface="+mn-ea"/>
          <a:cs typeface="+mn-cs"/>
        </a:defRPr>
      </a:lvl5pPr>
      <a:lvl6pPr marL="1606959" algn="l" defTabSz="642783" rtl="0" eaLnBrk="1" latinLnBrk="0" hangingPunct="1">
        <a:defRPr sz="1300" kern="1200">
          <a:solidFill>
            <a:schemeClr val="tx1"/>
          </a:solidFill>
          <a:latin typeface="+mn-lt"/>
          <a:ea typeface="+mn-ea"/>
          <a:cs typeface="+mn-cs"/>
        </a:defRPr>
      </a:lvl6pPr>
      <a:lvl7pPr marL="1928348" algn="l" defTabSz="642783" rtl="0" eaLnBrk="1" latinLnBrk="0" hangingPunct="1">
        <a:defRPr sz="1300" kern="1200">
          <a:solidFill>
            <a:schemeClr val="tx1"/>
          </a:solidFill>
          <a:latin typeface="+mn-lt"/>
          <a:ea typeface="+mn-ea"/>
          <a:cs typeface="+mn-cs"/>
        </a:defRPr>
      </a:lvl7pPr>
      <a:lvl8pPr marL="2249741" algn="l" defTabSz="642783" rtl="0" eaLnBrk="1" latinLnBrk="0" hangingPunct="1">
        <a:defRPr sz="1300" kern="1200">
          <a:solidFill>
            <a:schemeClr val="tx1"/>
          </a:solidFill>
          <a:latin typeface="+mn-lt"/>
          <a:ea typeface="+mn-ea"/>
          <a:cs typeface="+mn-cs"/>
        </a:defRPr>
      </a:lvl8pPr>
      <a:lvl9pPr marL="2571133" algn="l" defTabSz="642783" rtl="0" eaLnBrk="1" latinLnBrk="0" hangingPunct="1">
        <a:defRPr sz="13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146" name="Picture 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12700">
            <a:noFill/>
            <a:miter lim="800000"/>
            <a:headEnd/>
            <a:tailEnd/>
          </a:ln>
        </p:spPr>
      </p:pic>
      <p:sp>
        <p:nvSpPr>
          <p:cNvPr id="6147" name="Rectangle 2"/>
          <p:cNvSpPr>
            <a:spLocks noGrp="1" noChangeArrowheads="1"/>
          </p:cNvSpPr>
          <p:nvPr>
            <p:ph type="body" idx="1"/>
          </p:nvPr>
        </p:nvSpPr>
        <p:spPr bwMode="auto">
          <a:xfrm>
            <a:off x="1697038" y="5357813"/>
            <a:ext cx="5715000" cy="1347787"/>
          </a:xfrm>
          <a:prstGeom prst="rect">
            <a:avLst/>
          </a:prstGeom>
          <a:noFill/>
          <a:ln w="12700">
            <a:noFill/>
            <a:miter lim="800000"/>
            <a:headEnd/>
            <a:tailEnd/>
          </a:ln>
        </p:spPr>
        <p:txBody>
          <a:bodyPr vert="horz" wrap="square" lIns="0" tIns="0" rIns="0" bIns="0" numCol="1" anchor="t" anchorCtr="0" compatLnSpc="1">
            <a:prstTxWarp prst="textNoShape">
              <a:avLst/>
            </a:prstTxWarp>
          </a:bodyPr>
          <a:lstStyle/>
          <a:p>
            <a:pPr lvl="0"/>
            <a:r>
              <a:rPr lang="sv-SE" smtClean="0">
                <a:sym typeface="Palatino" pitchFamily="18" charset="0"/>
              </a:rPr>
              <a:t>Klicka här för att ändra format på bakgrundstexten</a:t>
            </a:r>
          </a:p>
          <a:p>
            <a:pPr lvl="1"/>
            <a:r>
              <a:rPr lang="sv-SE" smtClean="0">
                <a:sym typeface="Palatino" pitchFamily="18" charset="0"/>
              </a:rPr>
              <a:t>Nivå två</a:t>
            </a:r>
          </a:p>
          <a:p>
            <a:pPr lvl="2"/>
            <a:r>
              <a:rPr lang="sv-SE" smtClean="0">
                <a:sym typeface="Palatino" pitchFamily="18" charset="0"/>
              </a:rPr>
              <a:t>Nivå tre</a:t>
            </a:r>
          </a:p>
          <a:p>
            <a:pPr lvl="3"/>
            <a:r>
              <a:rPr lang="sv-SE" smtClean="0">
                <a:sym typeface="Palatino" pitchFamily="18" charset="0"/>
              </a:rPr>
              <a:t>Nivå fyra</a:t>
            </a:r>
          </a:p>
          <a:p>
            <a:pPr lvl="4"/>
            <a:r>
              <a:rPr lang="sv-SE" smtClean="0">
                <a:sym typeface="Palatino" pitchFamily="18" charset="0"/>
              </a:rPr>
              <a:t>Nivå fem</a:t>
            </a:r>
            <a:endParaRPr lang="en-US" smtClean="0">
              <a:sym typeface="Palatino" pitchFamily="18" charset="0"/>
            </a:endParaRPr>
          </a:p>
        </p:txBody>
      </p:sp>
      <p:pic>
        <p:nvPicPr>
          <p:cNvPr id="6148" name="Picture 3"/>
          <p:cNvPicPr>
            <a:picLocks noChangeAspect="1" noChangeArrowheads="1"/>
          </p:cNvPicPr>
          <p:nvPr/>
        </p:nvPicPr>
        <p:blipFill>
          <a:blip r:embed="rId14" cstate="print"/>
          <a:srcRect/>
          <a:stretch>
            <a:fillRect/>
          </a:stretch>
        </p:blipFill>
        <p:spPr bwMode="auto">
          <a:xfrm>
            <a:off x="0" y="0"/>
            <a:ext cx="9144000" cy="6858000"/>
          </a:xfrm>
          <a:prstGeom prst="rect">
            <a:avLst/>
          </a:prstGeom>
          <a:noFill/>
          <a:ln w="12700">
            <a:noFill/>
            <a:miter lim="800000"/>
            <a:headEnd/>
            <a:tailEnd/>
          </a:ln>
        </p:spPr>
      </p:pic>
    </p:spTree>
  </p:cSld>
  <p:clrMap bg1="lt1" tx1="dk1" bg2="lt2" tx2="dk2" accent1="accent1" accent2="accent2" accent3="accent3" accent4="accent4" accent5="accent5" accent6="accent6" hlink="hlink" folHlink="folHlink"/>
  <p:sldLayoutIdLst>
    <p:sldLayoutId id="2147484444" r:id="rId1"/>
    <p:sldLayoutId id="2147484445" r:id="rId2"/>
    <p:sldLayoutId id="2147484446" r:id="rId3"/>
    <p:sldLayoutId id="2147484447" r:id="rId4"/>
    <p:sldLayoutId id="2147484448" r:id="rId5"/>
    <p:sldLayoutId id="2147484449" r:id="rId6"/>
    <p:sldLayoutId id="2147484450" r:id="rId7"/>
    <p:sldLayoutId id="2147484451" r:id="rId8"/>
    <p:sldLayoutId id="2147484452" r:id="rId9"/>
    <p:sldLayoutId id="2147484453" r:id="rId10"/>
    <p:sldLayoutId id="2147484454" r:id="rId11"/>
  </p:sldLayoutIdLst>
  <p:transition/>
  <p:txStyles>
    <p:titleStyle>
      <a:lvl1pPr algn="l" rtl="0" eaLnBrk="0" fontAlgn="base" hangingPunct="0">
        <a:spcBef>
          <a:spcPct val="0"/>
        </a:spcBef>
        <a:spcAft>
          <a:spcPct val="0"/>
        </a:spcAft>
        <a:defRPr sz="3200" b="1">
          <a:solidFill>
            <a:schemeClr val="tx1"/>
          </a:solidFill>
          <a:latin typeface="+mj-lt"/>
          <a:ea typeface="+mj-ea"/>
          <a:cs typeface="+mj-cs"/>
          <a:sym typeface="Arial" pitchFamily="34" charset="0"/>
        </a:defRPr>
      </a:lvl1pPr>
      <a:lvl2pPr algn="l" rtl="0" eaLnBrk="0" fontAlgn="base" hangingPunct="0">
        <a:spcBef>
          <a:spcPct val="0"/>
        </a:spcBef>
        <a:spcAft>
          <a:spcPct val="0"/>
        </a:spcAft>
        <a:defRPr sz="3200" b="1">
          <a:solidFill>
            <a:schemeClr val="tx1"/>
          </a:solidFill>
          <a:latin typeface="Arial" charset="0"/>
          <a:ea typeface="ヒラギノ角ゴ ProN W6" charset="0"/>
          <a:cs typeface="ヒラギノ角ゴ ProN W6" charset="0"/>
          <a:sym typeface="Arial" pitchFamily="34" charset="0"/>
        </a:defRPr>
      </a:lvl2pPr>
      <a:lvl3pPr algn="l" rtl="0" eaLnBrk="0" fontAlgn="base" hangingPunct="0">
        <a:spcBef>
          <a:spcPct val="0"/>
        </a:spcBef>
        <a:spcAft>
          <a:spcPct val="0"/>
        </a:spcAft>
        <a:defRPr sz="3200" b="1">
          <a:solidFill>
            <a:schemeClr val="tx1"/>
          </a:solidFill>
          <a:latin typeface="Arial" charset="0"/>
          <a:ea typeface="ヒラギノ角ゴ ProN W6" charset="0"/>
          <a:cs typeface="ヒラギノ角ゴ ProN W6" charset="0"/>
          <a:sym typeface="Arial" pitchFamily="34" charset="0"/>
        </a:defRPr>
      </a:lvl3pPr>
      <a:lvl4pPr algn="l" rtl="0" eaLnBrk="0" fontAlgn="base" hangingPunct="0">
        <a:spcBef>
          <a:spcPct val="0"/>
        </a:spcBef>
        <a:spcAft>
          <a:spcPct val="0"/>
        </a:spcAft>
        <a:defRPr sz="3200" b="1">
          <a:solidFill>
            <a:schemeClr val="tx1"/>
          </a:solidFill>
          <a:latin typeface="Arial" charset="0"/>
          <a:ea typeface="ヒラギノ角ゴ ProN W6" charset="0"/>
          <a:cs typeface="ヒラギノ角ゴ ProN W6" charset="0"/>
          <a:sym typeface="Arial" pitchFamily="34" charset="0"/>
        </a:defRPr>
      </a:lvl4pPr>
      <a:lvl5pPr algn="l" rtl="0" eaLnBrk="0" fontAlgn="base" hangingPunct="0">
        <a:spcBef>
          <a:spcPct val="0"/>
        </a:spcBef>
        <a:spcAft>
          <a:spcPct val="0"/>
        </a:spcAft>
        <a:defRPr sz="3200" b="1">
          <a:solidFill>
            <a:schemeClr val="tx1"/>
          </a:solidFill>
          <a:latin typeface="Arial" charset="0"/>
          <a:ea typeface="ヒラギノ角ゴ ProN W6" charset="0"/>
          <a:cs typeface="ヒラギノ角ゴ ProN W6" charset="0"/>
          <a:sym typeface="Arial" pitchFamily="34" charset="0"/>
        </a:defRPr>
      </a:lvl5pPr>
      <a:lvl6pPr marL="321374" algn="l" rtl="0" eaLnBrk="1" fontAlgn="base" hangingPunct="1">
        <a:spcBef>
          <a:spcPct val="0"/>
        </a:spcBef>
        <a:spcAft>
          <a:spcPct val="0"/>
        </a:spcAft>
        <a:defRPr sz="3200" b="1">
          <a:solidFill>
            <a:schemeClr val="tx1"/>
          </a:solidFill>
          <a:latin typeface="Arial" charset="0"/>
          <a:ea typeface="ヒラギノ角ゴ ProN W6" charset="0"/>
          <a:cs typeface="ヒラギノ角ゴ ProN W6" charset="0"/>
          <a:sym typeface="Arial" charset="0"/>
        </a:defRPr>
      </a:lvl6pPr>
      <a:lvl7pPr marL="642750" algn="l" rtl="0" eaLnBrk="1" fontAlgn="base" hangingPunct="1">
        <a:spcBef>
          <a:spcPct val="0"/>
        </a:spcBef>
        <a:spcAft>
          <a:spcPct val="0"/>
        </a:spcAft>
        <a:defRPr sz="3200" b="1">
          <a:solidFill>
            <a:schemeClr val="tx1"/>
          </a:solidFill>
          <a:latin typeface="Arial" charset="0"/>
          <a:ea typeface="ヒラギノ角ゴ ProN W6" charset="0"/>
          <a:cs typeface="ヒラギノ角ゴ ProN W6" charset="0"/>
          <a:sym typeface="Arial" charset="0"/>
        </a:defRPr>
      </a:lvl7pPr>
      <a:lvl8pPr marL="964124" algn="l" rtl="0" eaLnBrk="1" fontAlgn="base" hangingPunct="1">
        <a:spcBef>
          <a:spcPct val="0"/>
        </a:spcBef>
        <a:spcAft>
          <a:spcPct val="0"/>
        </a:spcAft>
        <a:defRPr sz="3200" b="1">
          <a:solidFill>
            <a:schemeClr val="tx1"/>
          </a:solidFill>
          <a:latin typeface="Arial" charset="0"/>
          <a:ea typeface="ヒラギノ角ゴ ProN W6" charset="0"/>
          <a:cs typeface="ヒラギノ角ゴ ProN W6" charset="0"/>
          <a:sym typeface="Arial" charset="0"/>
        </a:defRPr>
      </a:lvl8pPr>
      <a:lvl9pPr marL="1285500" algn="l" rtl="0" eaLnBrk="1" fontAlgn="base" hangingPunct="1">
        <a:spcBef>
          <a:spcPct val="0"/>
        </a:spcBef>
        <a:spcAft>
          <a:spcPct val="0"/>
        </a:spcAft>
        <a:defRPr sz="3200" b="1">
          <a:solidFill>
            <a:schemeClr val="tx1"/>
          </a:solidFill>
          <a:latin typeface="Arial" charset="0"/>
          <a:ea typeface="ヒラギノ角ゴ ProN W6" charset="0"/>
          <a:cs typeface="ヒラギノ角ゴ ProN W6" charset="0"/>
          <a:sym typeface="Arial" charset="0"/>
        </a:defRPr>
      </a:lvl9pPr>
    </p:titleStyle>
    <p:bodyStyle>
      <a:lvl1pPr marL="342900" indent="-34290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1pPr>
      <a:lvl2pPr marL="742950" indent="-28575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2pPr>
      <a:lvl3pPr marL="1143000" indent="-22860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3pPr>
      <a:lvl4pPr marL="1600200" indent="-22860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4pPr>
      <a:lvl5pPr marL="2057400" indent="-22860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5pPr>
      <a:lvl6pPr marL="321374" algn="l" rtl="0" eaLnBrk="1" fontAlgn="base" hangingPunct="1">
        <a:spcBef>
          <a:spcPts val="1055"/>
        </a:spcBef>
        <a:spcAft>
          <a:spcPct val="0"/>
        </a:spcAft>
        <a:defRPr sz="1800">
          <a:solidFill>
            <a:schemeClr val="tx1"/>
          </a:solidFill>
          <a:latin typeface="+mn-lt"/>
          <a:ea typeface="+mn-ea"/>
          <a:cs typeface="+mn-cs"/>
          <a:sym typeface="Palatino" charset="0"/>
        </a:defRPr>
      </a:lvl6pPr>
      <a:lvl7pPr marL="642750" algn="l" rtl="0" eaLnBrk="1" fontAlgn="base" hangingPunct="1">
        <a:spcBef>
          <a:spcPts val="1055"/>
        </a:spcBef>
        <a:spcAft>
          <a:spcPct val="0"/>
        </a:spcAft>
        <a:defRPr sz="1800">
          <a:solidFill>
            <a:schemeClr val="tx1"/>
          </a:solidFill>
          <a:latin typeface="+mn-lt"/>
          <a:ea typeface="+mn-ea"/>
          <a:cs typeface="+mn-cs"/>
          <a:sym typeface="Palatino" charset="0"/>
        </a:defRPr>
      </a:lvl7pPr>
      <a:lvl8pPr marL="964124" algn="l" rtl="0" eaLnBrk="1" fontAlgn="base" hangingPunct="1">
        <a:spcBef>
          <a:spcPts val="1055"/>
        </a:spcBef>
        <a:spcAft>
          <a:spcPct val="0"/>
        </a:spcAft>
        <a:defRPr sz="1800">
          <a:solidFill>
            <a:schemeClr val="tx1"/>
          </a:solidFill>
          <a:latin typeface="+mn-lt"/>
          <a:ea typeface="+mn-ea"/>
          <a:cs typeface="+mn-cs"/>
          <a:sym typeface="Palatino" charset="0"/>
        </a:defRPr>
      </a:lvl8pPr>
      <a:lvl9pPr marL="1285500" algn="l" rtl="0" eaLnBrk="1" fontAlgn="base" hangingPunct="1">
        <a:spcBef>
          <a:spcPts val="1055"/>
        </a:spcBef>
        <a:spcAft>
          <a:spcPct val="0"/>
        </a:spcAft>
        <a:defRPr sz="1800">
          <a:solidFill>
            <a:schemeClr val="tx1"/>
          </a:solidFill>
          <a:latin typeface="+mn-lt"/>
          <a:ea typeface="+mn-ea"/>
          <a:cs typeface="+mn-cs"/>
          <a:sym typeface="Palatino" charset="0"/>
        </a:defRPr>
      </a:lvl9pPr>
    </p:bodyStyle>
    <p:otherStyle>
      <a:defPPr>
        <a:defRPr lang="sv-SE"/>
      </a:defPPr>
      <a:lvl1pPr marL="0" algn="l" defTabSz="642750" rtl="0" eaLnBrk="1" latinLnBrk="0" hangingPunct="1">
        <a:defRPr sz="1300" kern="1200">
          <a:solidFill>
            <a:schemeClr val="tx1"/>
          </a:solidFill>
          <a:latin typeface="+mn-lt"/>
          <a:ea typeface="+mn-ea"/>
          <a:cs typeface="+mn-cs"/>
        </a:defRPr>
      </a:lvl1pPr>
      <a:lvl2pPr marL="321374" algn="l" defTabSz="642750" rtl="0" eaLnBrk="1" latinLnBrk="0" hangingPunct="1">
        <a:defRPr sz="1300" kern="1200">
          <a:solidFill>
            <a:schemeClr val="tx1"/>
          </a:solidFill>
          <a:latin typeface="+mn-lt"/>
          <a:ea typeface="+mn-ea"/>
          <a:cs typeface="+mn-cs"/>
        </a:defRPr>
      </a:lvl2pPr>
      <a:lvl3pPr marL="642750" algn="l" defTabSz="642750" rtl="0" eaLnBrk="1" latinLnBrk="0" hangingPunct="1">
        <a:defRPr sz="1300" kern="1200">
          <a:solidFill>
            <a:schemeClr val="tx1"/>
          </a:solidFill>
          <a:latin typeface="+mn-lt"/>
          <a:ea typeface="+mn-ea"/>
          <a:cs typeface="+mn-cs"/>
        </a:defRPr>
      </a:lvl3pPr>
      <a:lvl4pPr marL="964124" algn="l" defTabSz="642750" rtl="0" eaLnBrk="1" latinLnBrk="0" hangingPunct="1">
        <a:defRPr sz="1300" kern="1200">
          <a:solidFill>
            <a:schemeClr val="tx1"/>
          </a:solidFill>
          <a:latin typeface="+mn-lt"/>
          <a:ea typeface="+mn-ea"/>
          <a:cs typeface="+mn-cs"/>
        </a:defRPr>
      </a:lvl4pPr>
      <a:lvl5pPr marL="1285500" algn="l" defTabSz="642750" rtl="0" eaLnBrk="1" latinLnBrk="0" hangingPunct="1">
        <a:defRPr sz="1300" kern="1200">
          <a:solidFill>
            <a:schemeClr val="tx1"/>
          </a:solidFill>
          <a:latin typeface="+mn-lt"/>
          <a:ea typeface="+mn-ea"/>
          <a:cs typeface="+mn-cs"/>
        </a:defRPr>
      </a:lvl5pPr>
      <a:lvl6pPr marL="1606877" algn="l" defTabSz="642750" rtl="0" eaLnBrk="1" latinLnBrk="0" hangingPunct="1">
        <a:defRPr sz="1300" kern="1200">
          <a:solidFill>
            <a:schemeClr val="tx1"/>
          </a:solidFill>
          <a:latin typeface="+mn-lt"/>
          <a:ea typeface="+mn-ea"/>
          <a:cs typeface="+mn-cs"/>
        </a:defRPr>
      </a:lvl6pPr>
      <a:lvl7pPr marL="1928250" algn="l" defTabSz="642750" rtl="0" eaLnBrk="1" latinLnBrk="0" hangingPunct="1">
        <a:defRPr sz="1300" kern="1200">
          <a:solidFill>
            <a:schemeClr val="tx1"/>
          </a:solidFill>
          <a:latin typeface="+mn-lt"/>
          <a:ea typeface="+mn-ea"/>
          <a:cs typeface="+mn-cs"/>
        </a:defRPr>
      </a:lvl7pPr>
      <a:lvl8pPr marL="2249626" algn="l" defTabSz="642750" rtl="0" eaLnBrk="1" latinLnBrk="0" hangingPunct="1">
        <a:defRPr sz="1300" kern="1200">
          <a:solidFill>
            <a:schemeClr val="tx1"/>
          </a:solidFill>
          <a:latin typeface="+mn-lt"/>
          <a:ea typeface="+mn-ea"/>
          <a:cs typeface="+mn-cs"/>
        </a:defRPr>
      </a:lvl8pPr>
      <a:lvl9pPr marL="2571001" algn="l" defTabSz="642750" rtl="0" eaLnBrk="1" latinLnBrk="0" hangingPunct="1">
        <a:defRPr sz="13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7170" name="Picture 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12700">
            <a:noFill/>
            <a:miter lim="800000"/>
            <a:headEnd/>
            <a:tailEnd/>
          </a:ln>
        </p:spPr>
      </p:pic>
      <p:sp>
        <p:nvSpPr>
          <p:cNvPr id="7171" name="Rectangle 2"/>
          <p:cNvSpPr>
            <a:spLocks noGrp="1" noChangeArrowheads="1"/>
          </p:cNvSpPr>
          <p:nvPr>
            <p:ph type="body" idx="1"/>
          </p:nvPr>
        </p:nvSpPr>
        <p:spPr bwMode="auto">
          <a:xfrm>
            <a:off x="1697038" y="5357813"/>
            <a:ext cx="5715000" cy="1347787"/>
          </a:xfrm>
          <a:prstGeom prst="rect">
            <a:avLst/>
          </a:prstGeom>
          <a:noFill/>
          <a:ln w="12700">
            <a:noFill/>
            <a:miter lim="800000"/>
            <a:headEnd/>
            <a:tailEnd/>
          </a:ln>
        </p:spPr>
        <p:txBody>
          <a:bodyPr vert="horz" wrap="square" lIns="0" tIns="0" rIns="0" bIns="0" numCol="1" anchor="t" anchorCtr="0" compatLnSpc="1">
            <a:prstTxWarp prst="textNoShape">
              <a:avLst/>
            </a:prstTxWarp>
          </a:bodyPr>
          <a:lstStyle/>
          <a:p>
            <a:pPr lvl="0"/>
            <a:r>
              <a:rPr lang="sv-SE" smtClean="0">
                <a:sym typeface="Palatino" pitchFamily="18" charset="0"/>
              </a:rPr>
              <a:t>Klicka här för att ändra format på bakgrundstexten</a:t>
            </a:r>
          </a:p>
          <a:p>
            <a:pPr lvl="1"/>
            <a:r>
              <a:rPr lang="sv-SE" smtClean="0">
                <a:sym typeface="Palatino" pitchFamily="18" charset="0"/>
              </a:rPr>
              <a:t>Nivå två</a:t>
            </a:r>
          </a:p>
          <a:p>
            <a:pPr lvl="2"/>
            <a:r>
              <a:rPr lang="sv-SE" smtClean="0">
                <a:sym typeface="Palatino" pitchFamily="18" charset="0"/>
              </a:rPr>
              <a:t>Nivå tre</a:t>
            </a:r>
          </a:p>
          <a:p>
            <a:pPr lvl="3"/>
            <a:r>
              <a:rPr lang="sv-SE" smtClean="0">
                <a:sym typeface="Palatino" pitchFamily="18" charset="0"/>
              </a:rPr>
              <a:t>Nivå fyra</a:t>
            </a:r>
          </a:p>
          <a:p>
            <a:pPr lvl="4"/>
            <a:r>
              <a:rPr lang="sv-SE" smtClean="0">
                <a:sym typeface="Palatino" pitchFamily="18" charset="0"/>
              </a:rPr>
              <a:t>Nivå fem</a:t>
            </a:r>
            <a:endParaRPr lang="en-US" smtClean="0">
              <a:sym typeface="Palatino" pitchFamily="18" charset="0"/>
            </a:endParaRPr>
          </a:p>
        </p:txBody>
      </p:sp>
      <p:pic>
        <p:nvPicPr>
          <p:cNvPr id="7172" name="Picture 3"/>
          <p:cNvPicPr>
            <a:picLocks noChangeAspect="1" noChangeArrowheads="1"/>
          </p:cNvPicPr>
          <p:nvPr/>
        </p:nvPicPr>
        <p:blipFill>
          <a:blip r:embed="rId14" cstate="print"/>
          <a:srcRect/>
          <a:stretch>
            <a:fillRect/>
          </a:stretch>
        </p:blipFill>
        <p:spPr bwMode="auto">
          <a:xfrm>
            <a:off x="0" y="0"/>
            <a:ext cx="9144000" cy="6858000"/>
          </a:xfrm>
          <a:prstGeom prst="rect">
            <a:avLst/>
          </a:prstGeom>
          <a:noFill/>
          <a:ln w="12700">
            <a:noFill/>
            <a:miter lim="800000"/>
            <a:headEnd/>
            <a:tailEnd/>
          </a:ln>
        </p:spPr>
      </p:pic>
    </p:spTree>
  </p:cSld>
  <p:clrMap bg1="lt1" tx1="dk1" bg2="lt2" tx2="dk2" accent1="accent1" accent2="accent2" accent3="accent3" accent4="accent4" accent5="accent5" accent6="accent6" hlink="hlink" folHlink="folHlink"/>
  <p:sldLayoutIdLst>
    <p:sldLayoutId id="2147484455" r:id="rId1"/>
    <p:sldLayoutId id="2147484456" r:id="rId2"/>
    <p:sldLayoutId id="2147484457" r:id="rId3"/>
    <p:sldLayoutId id="2147484458" r:id="rId4"/>
    <p:sldLayoutId id="2147484459" r:id="rId5"/>
    <p:sldLayoutId id="2147484460" r:id="rId6"/>
    <p:sldLayoutId id="2147484461" r:id="rId7"/>
    <p:sldLayoutId id="2147484462" r:id="rId8"/>
    <p:sldLayoutId id="2147484463" r:id="rId9"/>
    <p:sldLayoutId id="2147484464" r:id="rId10"/>
    <p:sldLayoutId id="2147484465" r:id="rId11"/>
  </p:sldLayoutIdLst>
  <p:transition/>
  <p:txStyles>
    <p:titleStyle>
      <a:lvl1pPr algn="l" rtl="0" eaLnBrk="0" fontAlgn="base" hangingPunct="0">
        <a:spcBef>
          <a:spcPct val="0"/>
        </a:spcBef>
        <a:spcAft>
          <a:spcPct val="0"/>
        </a:spcAft>
        <a:defRPr sz="3200" b="1">
          <a:solidFill>
            <a:schemeClr val="tx1"/>
          </a:solidFill>
          <a:latin typeface="+mj-lt"/>
          <a:ea typeface="+mj-ea"/>
          <a:cs typeface="+mj-cs"/>
          <a:sym typeface="Arial" pitchFamily="34" charset="0"/>
        </a:defRPr>
      </a:lvl1pPr>
      <a:lvl2pPr algn="l" rtl="0" eaLnBrk="0" fontAlgn="base" hangingPunct="0">
        <a:spcBef>
          <a:spcPct val="0"/>
        </a:spcBef>
        <a:spcAft>
          <a:spcPct val="0"/>
        </a:spcAft>
        <a:defRPr sz="3200" b="1">
          <a:solidFill>
            <a:schemeClr val="tx1"/>
          </a:solidFill>
          <a:latin typeface="Arial" charset="0"/>
          <a:ea typeface="ヒラギノ角ゴ ProN W6" charset="0"/>
          <a:cs typeface="ヒラギノ角ゴ ProN W6" charset="0"/>
          <a:sym typeface="Arial" pitchFamily="34" charset="0"/>
        </a:defRPr>
      </a:lvl2pPr>
      <a:lvl3pPr algn="l" rtl="0" eaLnBrk="0" fontAlgn="base" hangingPunct="0">
        <a:spcBef>
          <a:spcPct val="0"/>
        </a:spcBef>
        <a:spcAft>
          <a:spcPct val="0"/>
        </a:spcAft>
        <a:defRPr sz="3200" b="1">
          <a:solidFill>
            <a:schemeClr val="tx1"/>
          </a:solidFill>
          <a:latin typeface="Arial" charset="0"/>
          <a:ea typeface="ヒラギノ角ゴ ProN W6" charset="0"/>
          <a:cs typeface="ヒラギノ角ゴ ProN W6" charset="0"/>
          <a:sym typeface="Arial" pitchFamily="34" charset="0"/>
        </a:defRPr>
      </a:lvl3pPr>
      <a:lvl4pPr algn="l" rtl="0" eaLnBrk="0" fontAlgn="base" hangingPunct="0">
        <a:spcBef>
          <a:spcPct val="0"/>
        </a:spcBef>
        <a:spcAft>
          <a:spcPct val="0"/>
        </a:spcAft>
        <a:defRPr sz="3200" b="1">
          <a:solidFill>
            <a:schemeClr val="tx1"/>
          </a:solidFill>
          <a:latin typeface="Arial" charset="0"/>
          <a:ea typeface="ヒラギノ角ゴ ProN W6" charset="0"/>
          <a:cs typeface="ヒラギノ角ゴ ProN W6" charset="0"/>
          <a:sym typeface="Arial" pitchFamily="34" charset="0"/>
        </a:defRPr>
      </a:lvl4pPr>
      <a:lvl5pPr algn="l" rtl="0" eaLnBrk="0" fontAlgn="base" hangingPunct="0">
        <a:spcBef>
          <a:spcPct val="0"/>
        </a:spcBef>
        <a:spcAft>
          <a:spcPct val="0"/>
        </a:spcAft>
        <a:defRPr sz="3200" b="1">
          <a:solidFill>
            <a:schemeClr val="tx1"/>
          </a:solidFill>
          <a:latin typeface="Arial" charset="0"/>
          <a:ea typeface="ヒラギノ角ゴ ProN W6" charset="0"/>
          <a:cs typeface="ヒラギノ角ゴ ProN W6" charset="0"/>
          <a:sym typeface="Arial" pitchFamily="34" charset="0"/>
        </a:defRPr>
      </a:lvl5pPr>
      <a:lvl6pPr marL="321357" algn="l" rtl="0" eaLnBrk="1" fontAlgn="base" hangingPunct="1">
        <a:spcBef>
          <a:spcPct val="0"/>
        </a:spcBef>
        <a:spcAft>
          <a:spcPct val="0"/>
        </a:spcAft>
        <a:defRPr sz="3200" b="1">
          <a:solidFill>
            <a:schemeClr val="tx1"/>
          </a:solidFill>
          <a:latin typeface="Arial" charset="0"/>
          <a:ea typeface="ヒラギノ角ゴ ProN W6" charset="0"/>
          <a:cs typeface="ヒラギノ角ゴ ProN W6" charset="0"/>
          <a:sym typeface="Arial" charset="0"/>
        </a:defRPr>
      </a:lvl6pPr>
      <a:lvl7pPr marL="642717" algn="l" rtl="0" eaLnBrk="1" fontAlgn="base" hangingPunct="1">
        <a:spcBef>
          <a:spcPct val="0"/>
        </a:spcBef>
        <a:spcAft>
          <a:spcPct val="0"/>
        </a:spcAft>
        <a:defRPr sz="3200" b="1">
          <a:solidFill>
            <a:schemeClr val="tx1"/>
          </a:solidFill>
          <a:latin typeface="Arial" charset="0"/>
          <a:ea typeface="ヒラギノ角ゴ ProN W6" charset="0"/>
          <a:cs typeface="ヒラギノ角ゴ ProN W6" charset="0"/>
          <a:sym typeface="Arial" charset="0"/>
        </a:defRPr>
      </a:lvl7pPr>
      <a:lvl8pPr marL="964075" algn="l" rtl="0" eaLnBrk="1" fontAlgn="base" hangingPunct="1">
        <a:spcBef>
          <a:spcPct val="0"/>
        </a:spcBef>
        <a:spcAft>
          <a:spcPct val="0"/>
        </a:spcAft>
        <a:defRPr sz="3200" b="1">
          <a:solidFill>
            <a:schemeClr val="tx1"/>
          </a:solidFill>
          <a:latin typeface="Arial" charset="0"/>
          <a:ea typeface="ヒラギノ角ゴ ProN W6" charset="0"/>
          <a:cs typeface="ヒラギノ角ゴ ProN W6" charset="0"/>
          <a:sym typeface="Arial" charset="0"/>
        </a:defRPr>
      </a:lvl8pPr>
      <a:lvl9pPr marL="1285434" algn="l" rtl="0" eaLnBrk="1" fontAlgn="base" hangingPunct="1">
        <a:spcBef>
          <a:spcPct val="0"/>
        </a:spcBef>
        <a:spcAft>
          <a:spcPct val="0"/>
        </a:spcAft>
        <a:defRPr sz="3200" b="1">
          <a:solidFill>
            <a:schemeClr val="tx1"/>
          </a:solidFill>
          <a:latin typeface="Arial" charset="0"/>
          <a:ea typeface="ヒラギノ角ゴ ProN W6" charset="0"/>
          <a:cs typeface="ヒラギノ角ゴ ProN W6" charset="0"/>
          <a:sym typeface="Arial" charset="0"/>
        </a:defRPr>
      </a:lvl9pPr>
    </p:titleStyle>
    <p:bodyStyle>
      <a:lvl1pPr marL="342900" indent="-34290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1pPr>
      <a:lvl2pPr marL="742950" indent="-28575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2pPr>
      <a:lvl3pPr marL="1143000" indent="-22860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3pPr>
      <a:lvl4pPr marL="1600200" indent="-22860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4pPr>
      <a:lvl5pPr marL="2057400" indent="-22860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5pPr>
      <a:lvl6pPr marL="321357" algn="l" rtl="0" eaLnBrk="1" fontAlgn="base" hangingPunct="1">
        <a:spcBef>
          <a:spcPts val="1055"/>
        </a:spcBef>
        <a:spcAft>
          <a:spcPct val="0"/>
        </a:spcAft>
        <a:defRPr sz="1800">
          <a:solidFill>
            <a:schemeClr val="tx1"/>
          </a:solidFill>
          <a:latin typeface="+mn-lt"/>
          <a:ea typeface="+mn-ea"/>
          <a:cs typeface="+mn-cs"/>
          <a:sym typeface="Palatino" charset="0"/>
        </a:defRPr>
      </a:lvl6pPr>
      <a:lvl7pPr marL="642717" algn="l" rtl="0" eaLnBrk="1" fontAlgn="base" hangingPunct="1">
        <a:spcBef>
          <a:spcPts val="1055"/>
        </a:spcBef>
        <a:spcAft>
          <a:spcPct val="0"/>
        </a:spcAft>
        <a:defRPr sz="1800">
          <a:solidFill>
            <a:schemeClr val="tx1"/>
          </a:solidFill>
          <a:latin typeface="+mn-lt"/>
          <a:ea typeface="+mn-ea"/>
          <a:cs typeface="+mn-cs"/>
          <a:sym typeface="Palatino" charset="0"/>
        </a:defRPr>
      </a:lvl7pPr>
      <a:lvl8pPr marL="964075" algn="l" rtl="0" eaLnBrk="1" fontAlgn="base" hangingPunct="1">
        <a:spcBef>
          <a:spcPts val="1055"/>
        </a:spcBef>
        <a:spcAft>
          <a:spcPct val="0"/>
        </a:spcAft>
        <a:defRPr sz="1800">
          <a:solidFill>
            <a:schemeClr val="tx1"/>
          </a:solidFill>
          <a:latin typeface="+mn-lt"/>
          <a:ea typeface="+mn-ea"/>
          <a:cs typeface="+mn-cs"/>
          <a:sym typeface="Palatino" charset="0"/>
        </a:defRPr>
      </a:lvl8pPr>
      <a:lvl9pPr marL="1285434" algn="l" rtl="0" eaLnBrk="1" fontAlgn="base" hangingPunct="1">
        <a:spcBef>
          <a:spcPts val="1055"/>
        </a:spcBef>
        <a:spcAft>
          <a:spcPct val="0"/>
        </a:spcAft>
        <a:defRPr sz="1800">
          <a:solidFill>
            <a:schemeClr val="tx1"/>
          </a:solidFill>
          <a:latin typeface="+mn-lt"/>
          <a:ea typeface="+mn-ea"/>
          <a:cs typeface="+mn-cs"/>
          <a:sym typeface="Palatino" charset="0"/>
        </a:defRPr>
      </a:lvl9pPr>
    </p:bodyStyle>
    <p:otherStyle>
      <a:defPPr>
        <a:defRPr lang="sv-SE"/>
      </a:defPPr>
      <a:lvl1pPr marL="0" algn="l" defTabSz="642717" rtl="0" eaLnBrk="1" latinLnBrk="0" hangingPunct="1">
        <a:defRPr sz="1300" kern="1200">
          <a:solidFill>
            <a:schemeClr val="tx1"/>
          </a:solidFill>
          <a:latin typeface="+mn-lt"/>
          <a:ea typeface="+mn-ea"/>
          <a:cs typeface="+mn-cs"/>
        </a:defRPr>
      </a:lvl1pPr>
      <a:lvl2pPr marL="321357" algn="l" defTabSz="642717" rtl="0" eaLnBrk="1" latinLnBrk="0" hangingPunct="1">
        <a:defRPr sz="1300" kern="1200">
          <a:solidFill>
            <a:schemeClr val="tx1"/>
          </a:solidFill>
          <a:latin typeface="+mn-lt"/>
          <a:ea typeface="+mn-ea"/>
          <a:cs typeface="+mn-cs"/>
        </a:defRPr>
      </a:lvl2pPr>
      <a:lvl3pPr marL="642717" algn="l" defTabSz="642717" rtl="0" eaLnBrk="1" latinLnBrk="0" hangingPunct="1">
        <a:defRPr sz="1300" kern="1200">
          <a:solidFill>
            <a:schemeClr val="tx1"/>
          </a:solidFill>
          <a:latin typeface="+mn-lt"/>
          <a:ea typeface="+mn-ea"/>
          <a:cs typeface="+mn-cs"/>
        </a:defRPr>
      </a:lvl3pPr>
      <a:lvl4pPr marL="964075" algn="l" defTabSz="642717" rtl="0" eaLnBrk="1" latinLnBrk="0" hangingPunct="1">
        <a:defRPr sz="1300" kern="1200">
          <a:solidFill>
            <a:schemeClr val="tx1"/>
          </a:solidFill>
          <a:latin typeface="+mn-lt"/>
          <a:ea typeface="+mn-ea"/>
          <a:cs typeface="+mn-cs"/>
        </a:defRPr>
      </a:lvl4pPr>
      <a:lvl5pPr marL="1285434" algn="l" defTabSz="642717" rtl="0" eaLnBrk="1" latinLnBrk="0" hangingPunct="1">
        <a:defRPr sz="1300" kern="1200">
          <a:solidFill>
            <a:schemeClr val="tx1"/>
          </a:solidFill>
          <a:latin typeface="+mn-lt"/>
          <a:ea typeface="+mn-ea"/>
          <a:cs typeface="+mn-cs"/>
        </a:defRPr>
      </a:lvl5pPr>
      <a:lvl6pPr marL="1606794" algn="l" defTabSz="642717" rtl="0" eaLnBrk="1" latinLnBrk="0" hangingPunct="1">
        <a:defRPr sz="1300" kern="1200">
          <a:solidFill>
            <a:schemeClr val="tx1"/>
          </a:solidFill>
          <a:latin typeface="+mn-lt"/>
          <a:ea typeface="+mn-ea"/>
          <a:cs typeface="+mn-cs"/>
        </a:defRPr>
      </a:lvl6pPr>
      <a:lvl7pPr marL="1928151" algn="l" defTabSz="642717" rtl="0" eaLnBrk="1" latinLnBrk="0" hangingPunct="1">
        <a:defRPr sz="1300" kern="1200">
          <a:solidFill>
            <a:schemeClr val="tx1"/>
          </a:solidFill>
          <a:latin typeface="+mn-lt"/>
          <a:ea typeface="+mn-ea"/>
          <a:cs typeface="+mn-cs"/>
        </a:defRPr>
      </a:lvl7pPr>
      <a:lvl8pPr marL="2249511" algn="l" defTabSz="642717" rtl="0" eaLnBrk="1" latinLnBrk="0" hangingPunct="1">
        <a:defRPr sz="1300" kern="1200">
          <a:solidFill>
            <a:schemeClr val="tx1"/>
          </a:solidFill>
          <a:latin typeface="+mn-lt"/>
          <a:ea typeface="+mn-ea"/>
          <a:cs typeface="+mn-cs"/>
        </a:defRPr>
      </a:lvl8pPr>
      <a:lvl9pPr marL="2570870" algn="l" defTabSz="642717" rtl="0" eaLnBrk="1" latinLnBrk="0" hangingPunct="1">
        <a:defRPr sz="13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194" name="Picture 1"/>
          <p:cNvPicPr>
            <a:picLocks noChangeAspect="1" noChangeArrowheads="1"/>
          </p:cNvPicPr>
          <p:nvPr/>
        </p:nvPicPr>
        <p:blipFill>
          <a:blip r:embed="rId17" cstate="print"/>
          <a:srcRect/>
          <a:stretch>
            <a:fillRect/>
          </a:stretch>
        </p:blipFill>
        <p:spPr bwMode="auto">
          <a:xfrm>
            <a:off x="0" y="0"/>
            <a:ext cx="9144000" cy="6858000"/>
          </a:xfrm>
          <a:prstGeom prst="rect">
            <a:avLst/>
          </a:prstGeom>
          <a:noFill/>
          <a:ln w="12700">
            <a:noFill/>
            <a:miter lim="800000"/>
            <a:headEnd/>
            <a:tailEnd/>
          </a:ln>
        </p:spPr>
      </p:pic>
      <p:sp>
        <p:nvSpPr>
          <p:cNvPr id="8195" name="Rectangle 2"/>
          <p:cNvSpPr>
            <a:spLocks noGrp="1" noChangeArrowheads="1"/>
          </p:cNvSpPr>
          <p:nvPr>
            <p:ph type="body" idx="1"/>
          </p:nvPr>
        </p:nvSpPr>
        <p:spPr bwMode="auto">
          <a:xfrm>
            <a:off x="1697038" y="5357813"/>
            <a:ext cx="5715000" cy="1347787"/>
          </a:xfrm>
          <a:prstGeom prst="rect">
            <a:avLst/>
          </a:prstGeom>
          <a:noFill/>
          <a:ln w="12700">
            <a:noFill/>
            <a:miter lim="800000"/>
            <a:headEnd/>
            <a:tailEnd/>
          </a:ln>
        </p:spPr>
        <p:txBody>
          <a:bodyPr vert="horz" wrap="square" lIns="0" tIns="0" rIns="0" bIns="0" numCol="1" anchor="t" anchorCtr="0" compatLnSpc="1">
            <a:prstTxWarp prst="textNoShape">
              <a:avLst/>
            </a:prstTxWarp>
          </a:bodyPr>
          <a:lstStyle/>
          <a:p>
            <a:pPr lvl="0"/>
            <a:r>
              <a:rPr lang="sv-SE" smtClean="0">
                <a:sym typeface="Palatino" pitchFamily="18" charset="0"/>
              </a:rPr>
              <a:t>Klicka här för att ändra format på bakgrundstexten</a:t>
            </a:r>
          </a:p>
          <a:p>
            <a:pPr lvl="1"/>
            <a:r>
              <a:rPr lang="sv-SE" smtClean="0">
                <a:sym typeface="Palatino" pitchFamily="18" charset="0"/>
              </a:rPr>
              <a:t>Nivå två</a:t>
            </a:r>
          </a:p>
          <a:p>
            <a:pPr lvl="2"/>
            <a:r>
              <a:rPr lang="sv-SE" smtClean="0">
                <a:sym typeface="Palatino" pitchFamily="18" charset="0"/>
              </a:rPr>
              <a:t>Nivå tre</a:t>
            </a:r>
          </a:p>
          <a:p>
            <a:pPr lvl="3"/>
            <a:r>
              <a:rPr lang="sv-SE" smtClean="0">
                <a:sym typeface="Palatino" pitchFamily="18" charset="0"/>
              </a:rPr>
              <a:t>Nivå fyra</a:t>
            </a:r>
          </a:p>
          <a:p>
            <a:pPr lvl="4"/>
            <a:r>
              <a:rPr lang="sv-SE" smtClean="0">
                <a:sym typeface="Palatino" pitchFamily="18" charset="0"/>
              </a:rPr>
              <a:t>Nivå fem</a:t>
            </a:r>
            <a:endParaRPr lang="en-US" smtClean="0">
              <a:sym typeface="Palatino" pitchFamily="18" charset="0"/>
            </a:endParaRPr>
          </a:p>
        </p:txBody>
      </p:sp>
      <p:pic>
        <p:nvPicPr>
          <p:cNvPr id="8196" name="Picture 3"/>
          <p:cNvPicPr>
            <a:picLocks noChangeAspect="1" noChangeArrowheads="1"/>
          </p:cNvPicPr>
          <p:nvPr/>
        </p:nvPicPr>
        <p:blipFill>
          <a:blip r:embed="rId18" cstate="print"/>
          <a:srcRect/>
          <a:stretch>
            <a:fillRect/>
          </a:stretch>
        </p:blipFill>
        <p:spPr bwMode="auto">
          <a:xfrm>
            <a:off x="0" y="0"/>
            <a:ext cx="9144000" cy="6858000"/>
          </a:xfrm>
          <a:prstGeom prst="rect">
            <a:avLst/>
          </a:prstGeom>
          <a:noFill/>
          <a:ln w="12700">
            <a:noFill/>
            <a:miter lim="800000"/>
            <a:headEnd/>
            <a:tailEnd/>
          </a:ln>
        </p:spPr>
      </p:pic>
    </p:spTree>
  </p:cSld>
  <p:clrMap bg1="lt1" tx1="dk1" bg2="lt2" tx2="dk2" accent1="accent1" accent2="accent2" accent3="accent3" accent4="accent4" accent5="accent5" accent6="accent6" hlink="hlink" folHlink="folHlink"/>
  <p:sldLayoutIdLst>
    <p:sldLayoutId id="2147484466" r:id="rId1"/>
    <p:sldLayoutId id="2147484467" r:id="rId2"/>
    <p:sldLayoutId id="2147484468" r:id="rId3"/>
    <p:sldLayoutId id="2147484469" r:id="rId4"/>
    <p:sldLayoutId id="2147484470" r:id="rId5"/>
    <p:sldLayoutId id="2147484471" r:id="rId6"/>
    <p:sldLayoutId id="2147484472" r:id="rId7"/>
    <p:sldLayoutId id="2147484473" r:id="rId8"/>
    <p:sldLayoutId id="2147484474" r:id="rId9"/>
    <p:sldLayoutId id="2147484475" r:id="rId10"/>
    <p:sldLayoutId id="2147484476" r:id="rId11"/>
    <p:sldLayoutId id="2147484572" r:id="rId12"/>
    <p:sldLayoutId id="2147484573" r:id="rId13"/>
    <p:sldLayoutId id="2147484574" r:id="rId14"/>
    <p:sldLayoutId id="2147484575" r:id="rId15"/>
  </p:sldLayoutIdLst>
  <p:transition/>
  <p:txStyles>
    <p:titleStyle>
      <a:lvl1pPr algn="l" rtl="0" eaLnBrk="0" fontAlgn="base" hangingPunct="0">
        <a:spcBef>
          <a:spcPct val="0"/>
        </a:spcBef>
        <a:spcAft>
          <a:spcPct val="0"/>
        </a:spcAft>
        <a:defRPr sz="3200" b="1">
          <a:solidFill>
            <a:schemeClr val="tx1"/>
          </a:solidFill>
          <a:latin typeface="+mj-lt"/>
          <a:ea typeface="+mj-ea"/>
          <a:cs typeface="+mj-cs"/>
          <a:sym typeface="Arial" pitchFamily="34" charset="0"/>
        </a:defRPr>
      </a:lvl1pPr>
      <a:lvl2pPr algn="l" rtl="0" eaLnBrk="0" fontAlgn="base" hangingPunct="0">
        <a:spcBef>
          <a:spcPct val="0"/>
        </a:spcBef>
        <a:spcAft>
          <a:spcPct val="0"/>
        </a:spcAft>
        <a:defRPr sz="3200" b="1">
          <a:solidFill>
            <a:schemeClr val="tx1"/>
          </a:solidFill>
          <a:latin typeface="Arial" charset="0"/>
          <a:ea typeface="ヒラギノ角ゴ ProN W6" charset="0"/>
          <a:cs typeface="ヒラギノ角ゴ ProN W6" charset="0"/>
          <a:sym typeface="Arial" pitchFamily="34" charset="0"/>
        </a:defRPr>
      </a:lvl2pPr>
      <a:lvl3pPr algn="l" rtl="0" eaLnBrk="0" fontAlgn="base" hangingPunct="0">
        <a:spcBef>
          <a:spcPct val="0"/>
        </a:spcBef>
        <a:spcAft>
          <a:spcPct val="0"/>
        </a:spcAft>
        <a:defRPr sz="3200" b="1">
          <a:solidFill>
            <a:schemeClr val="tx1"/>
          </a:solidFill>
          <a:latin typeface="Arial" charset="0"/>
          <a:ea typeface="ヒラギノ角ゴ ProN W6" charset="0"/>
          <a:cs typeface="ヒラギノ角ゴ ProN W6" charset="0"/>
          <a:sym typeface="Arial" pitchFamily="34" charset="0"/>
        </a:defRPr>
      </a:lvl3pPr>
      <a:lvl4pPr algn="l" rtl="0" eaLnBrk="0" fontAlgn="base" hangingPunct="0">
        <a:spcBef>
          <a:spcPct val="0"/>
        </a:spcBef>
        <a:spcAft>
          <a:spcPct val="0"/>
        </a:spcAft>
        <a:defRPr sz="3200" b="1">
          <a:solidFill>
            <a:schemeClr val="tx1"/>
          </a:solidFill>
          <a:latin typeface="Arial" charset="0"/>
          <a:ea typeface="ヒラギノ角ゴ ProN W6" charset="0"/>
          <a:cs typeface="ヒラギノ角ゴ ProN W6" charset="0"/>
          <a:sym typeface="Arial" pitchFamily="34" charset="0"/>
        </a:defRPr>
      </a:lvl4pPr>
      <a:lvl5pPr algn="l" rtl="0" eaLnBrk="0" fontAlgn="base" hangingPunct="0">
        <a:spcBef>
          <a:spcPct val="0"/>
        </a:spcBef>
        <a:spcAft>
          <a:spcPct val="0"/>
        </a:spcAft>
        <a:defRPr sz="3200" b="1">
          <a:solidFill>
            <a:schemeClr val="tx1"/>
          </a:solidFill>
          <a:latin typeface="Arial" charset="0"/>
          <a:ea typeface="ヒラギノ角ゴ ProN W6" charset="0"/>
          <a:cs typeface="ヒラギノ角ゴ ProN W6" charset="0"/>
          <a:sym typeface="Arial" pitchFamily="34" charset="0"/>
        </a:defRPr>
      </a:lvl5pPr>
      <a:lvl6pPr marL="321341" algn="l" rtl="0" eaLnBrk="1" fontAlgn="base" hangingPunct="1">
        <a:spcBef>
          <a:spcPct val="0"/>
        </a:spcBef>
        <a:spcAft>
          <a:spcPct val="0"/>
        </a:spcAft>
        <a:defRPr sz="3200" b="1">
          <a:solidFill>
            <a:schemeClr val="tx1"/>
          </a:solidFill>
          <a:latin typeface="Arial" charset="0"/>
          <a:ea typeface="ヒラギノ角ゴ ProN W6" charset="0"/>
          <a:cs typeface="ヒラギノ角ゴ ProN W6" charset="0"/>
          <a:sym typeface="Arial" charset="0"/>
        </a:defRPr>
      </a:lvl6pPr>
      <a:lvl7pPr marL="642684" algn="l" rtl="0" eaLnBrk="1" fontAlgn="base" hangingPunct="1">
        <a:spcBef>
          <a:spcPct val="0"/>
        </a:spcBef>
        <a:spcAft>
          <a:spcPct val="0"/>
        </a:spcAft>
        <a:defRPr sz="3200" b="1">
          <a:solidFill>
            <a:schemeClr val="tx1"/>
          </a:solidFill>
          <a:latin typeface="Arial" charset="0"/>
          <a:ea typeface="ヒラギノ角ゴ ProN W6" charset="0"/>
          <a:cs typeface="ヒラギノ角ゴ ProN W6" charset="0"/>
          <a:sym typeface="Arial" charset="0"/>
        </a:defRPr>
      </a:lvl7pPr>
      <a:lvl8pPr marL="964025" algn="l" rtl="0" eaLnBrk="1" fontAlgn="base" hangingPunct="1">
        <a:spcBef>
          <a:spcPct val="0"/>
        </a:spcBef>
        <a:spcAft>
          <a:spcPct val="0"/>
        </a:spcAft>
        <a:defRPr sz="3200" b="1">
          <a:solidFill>
            <a:schemeClr val="tx1"/>
          </a:solidFill>
          <a:latin typeface="Arial" charset="0"/>
          <a:ea typeface="ヒラギノ角ゴ ProN W6" charset="0"/>
          <a:cs typeface="ヒラギノ角ゴ ProN W6" charset="0"/>
          <a:sym typeface="Arial" charset="0"/>
        </a:defRPr>
      </a:lvl8pPr>
      <a:lvl9pPr marL="1285368" algn="l" rtl="0" eaLnBrk="1" fontAlgn="base" hangingPunct="1">
        <a:spcBef>
          <a:spcPct val="0"/>
        </a:spcBef>
        <a:spcAft>
          <a:spcPct val="0"/>
        </a:spcAft>
        <a:defRPr sz="3200" b="1">
          <a:solidFill>
            <a:schemeClr val="tx1"/>
          </a:solidFill>
          <a:latin typeface="Arial" charset="0"/>
          <a:ea typeface="ヒラギノ角ゴ ProN W6" charset="0"/>
          <a:cs typeface="ヒラギノ角ゴ ProN W6" charset="0"/>
          <a:sym typeface="Arial" charset="0"/>
        </a:defRPr>
      </a:lvl9pPr>
    </p:titleStyle>
    <p:bodyStyle>
      <a:lvl1pPr marL="342900" indent="-34290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1pPr>
      <a:lvl2pPr marL="742950" indent="-28575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2pPr>
      <a:lvl3pPr marL="1143000" indent="-22860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3pPr>
      <a:lvl4pPr marL="1600200" indent="-22860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4pPr>
      <a:lvl5pPr marL="2057400" indent="-22860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5pPr>
      <a:lvl6pPr marL="321341" algn="l" rtl="0" eaLnBrk="1" fontAlgn="base" hangingPunct="1">
        <a:spcBef>
          <a:spcPts val="1055"/>
        </a:spcBef>
        <a:spcAft>
          <a:spcPct val="0"/>
        </a:spcAft>
        <a:defRPr sz="1800">
          <a:solidFill>
            <a:schemeClr val="tx1"/>
          </a:solidFill>
          <a:latin typeface="+mn-lt"/>
          <a:ea typeface="+mn-ea"/>
          <a:cs typeface="+mn-cs"/>
          <a:sym typeface="Palatino" charset="0"/>
        </a:defRPr>
      </a:lvl6pPr>
      <a:lvl7pPr marL="642684" algn="l" rtl="0" eaLnBrk="1" fontAlgn="base" hangingPunct="1">
        <a:spcBef>
          <a:spcPts val="1055"/>
        </a:spcBef>
        <a:spcAft>
          <a:spcPct val="0"/>
        </a:spcAft>
        <a:defRPr sz="1800">
          <a:solidFill>
            <a:schemeClr val="tx1"/>
          </a:solidFill>
          <a:latin typeface="+mn-lt"/>
          <a:ea typeface="+mn-ea"/>
          <a:cs typeface="+mn-cs"/>
          <a:sym typeface="Palatino" charset="0"/>
        </a:defRPr>
      </a:lvl7pPr>
      <a:lvl8pPr marL="964025" algn="l" rtl="0" eaLnBrk="1" fontAlgn="base" hangingPunct="1">
        <a:spcBef>
          <a:spcPts val="1055"/>
        </a:spcBef>
        <a:spcAft>
          <a:spcPct val="0"/>
        </a:spcAft>
        <a:defRPr sz="1800">
          <a:solidFill>
            <a:schemeClr val="tx1"/>
          </a:solidFill>
          <a:latin typeface="+mn-lt"/>
          <a:ea typeface="+mn-ea"/>
          <a:cs typeface="+mn-cs"/>
          <a:sym typeface="Palatino" charset="0"/>
        </a:defRPr>
      </a:lvl8pPr>
      <a:lvl9pPr marL="1285368" algn="l" rtl="0" eaLnBrk="1" fontAlgn="base" hangingPunct="1">
        <a:spcBef>
          <a:spcPts val="1055"/>
        </a:spcBef>
        <a:spcAft>
          <a:spcPct val="0"/>
        </a:spcAft>
        <a:defRPr sz="1800">
          <a:solidFill>
            <a:schemeClr val="tx1"/>
          </a:solidFill>
          <a:latin typeface="+mn-lt"/>
          <a:ea typeface="+mn-ea"/>
          <a:cs typeface="+mn-cs"/>
          <a:sym typeface="Palatino" charset="0"/>
        </a:defRPr>
      </a:lvl9pPr>
    </p:bodyStyle>
    <p:otherStyle>
      <a:defPPr>
        <a:defRPr lang="sv-SE"/>
      </a:defPPr>
      <a:lvl1pPr marL="0" algn="l" defTabSz="642684" rtl="0" eaLnBrk="1" latinLnBrk="0" hangingPunct="1">
        <a:defRPr sz="1300" kern="1200">
          <a:solidFill>
            <a:schemeClr val="tx1"/>
          </a:solidFill>
          <a:latin typeface="+mn-lt"/>
          <a:ea typeface="+mn-ea"/>
          <a:cs typeface="+mn-cs"/>
        </a:defRPr>
      </a:lvl1pPr>
      <a:lvl2pPr marL="321341" algn="l" defTabSz="642684" rtl="0" eaLnBrk="1" latinLnBrk="0" hangingPunct="1">
        <a:defRPr sz="1300" kern="1200">
          <a:solidFill>
            <a:schemeClr val="tx1"/>
          </a:solidFill>
          <a:latin typeface="+mn-lt"/>
          <a:ea typeface="+mn-ea"/>
          <a:cs typeface="+mn-cs"/>
        </a:defRPr>
      </a:lvl2pPr>
      <a:lvl3pPr marL="642684" algn="l" defTabSz="642684" rtl="0" eaLnBrk="1" latinLnBrk="0" hangingPunct="1">
        <a:defRPr sz="1300" kern="1200">
          <a:solidFill>
            <a:schemeClr val="tx1"/>
          </a:solidFill>
          <a:latin typeface="+mn-lt"/>
          <a:ea typeface="+mn-ea"/>
          <a:cs typeface="+mn-cs"/>
        </a:defRPr>
      </a:lvl3pPr>
      <a:lvl4pPr marL="964025" algn="l" defTabSz="642684" rtl="0" eaLnBrk="1" latinLnBrk="0" hangingPunct="1">
        <a:defRPr sz="1300" kern="1200">
          <a:solidFill>
            <a:schemeClr val="tx1"/>
          </a:solidFill>
          <a:latin typeface="+mn-lt"/>
          <a:ea typeface="+mn-ea"/>
          <a:cs typeface="+mn-cs"/>
        </a:defRPr>
      </a:lvl4pPr>
      <a:lvl5pPr marL="1285368" algn="l" defTabSz="642684" rtl="0" eaLnBrk="1" latinLnBrk="0" hangingPunct="1">
        <a:defRPr sz="1300" kern="1200">
          <a:solidFill>
            <a:schemeClr val="tx1"/>
          </a:solidFill>
          <a:latin typeface="+mn-lt"/>
          <a:ea typeface="+mn-ea"/>
          <a:cs typeface="+mn-cs"/>
        </a:defRPr>
      </a:lvl5pPr>
      <a:lvl6pPr marL="1606711" algn="l" defTabSz="642684" rtl="0" eaLnBrk="1" latinLnBrk="0" hangingPunct="1">
        <a:defRPr sz="1300" kern="1200">
          <a:solidFill>
            <a:schemeClr val="tx1"/>
          </a:solidFill>
          <a:latin typeface="+mn-lt"/>
          <a:ea typeface="+mn-ea"/>
          <a:cs typeface="+mn-cs"/>
        </a:defRPr>
      </a:lvl6pPr>
      <a:lvl7pPr marL="1928052" algn="l" defTabSz="642684" rtl="0" eaLnBrk="1" latinLnBrk="0" hangingPunct="1">
        <a:defRPr sz="1300" kern="1200">
          <a:solidFill>
            <a:schemeClr val="tx1"/>
          </a:solidFill>
          <a:latin typeface="+mn-lt"/>
          <a:ea typeface="+mn-ea"/>
          <a:cs typeface="+mn-cs"/>
        </a:defRPr>
      </a:lvl7pPr>
      <a:lvl8pPr marL="2249396" algn="l" defTabSz="642684" rtl="0" eaLnBrk="1" latinLnBrk="0" hangingPunct="1">
        <a:defRPr sz="1300" kern="1200">
          <a:solidFill>
            <a:schemeClr val="tx1"/>
          </a:solidFill>
          <a:latin typeface="+mn-lt"/>
          <a:ea typeface="+mn-ea"/>
          <a:cs typeface="+mn-cs"/>
        </a:defRPr>
      </a:lvl8pPr>
      <a:lvl9pPr marL="2570738" algn="l" defTabSz="642684" rtl="0" eaLnBrk="1" latinLnBrk="0" hangingPunct="1">
        <a:defRPr sz="13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218" name="Rectangle 1"/>
          <p:cNvSpPr>
            <a:spLocks noGrp="1" noChangeArrowheads="1"/>
          </p:cNvSpPr>
          <p:nvPr>
            <p:ph type="body" idx="1"/>
          </p:nvPr>
        </p:nvSpPr>
        <p:spPr bwMode="auto">
          <a:xfrm>
            <a:off x="1697038" y="2322513"/>
            <a:ext cx="5715000" cy="4187825"/>
          </a:xfrm>
          <a:prstGeom prst="rect">
            <a:avLst/>
          </a:prstGeom>
          <a:noFill/>
          <a:ln w="12700">
            <a:noFill/>
            <a:miter lim="800000"/>
            <a:headEnd/>
            <a:tailEnd/>
          </a:ln>
        </p:spPr>
        <p:txBody>
          <a:bodyPr vert="horz" wrap="square" lIns="0" tIns="0" rIns="0" bIns="0" numCol="1" anchor="t" anchorCtr="0" compatLnSpc="1">
            <a:prstTxWarp prst="textNoShape">
              <a:avLst/>
            </a:prstTxWarp>
          </a:bodyPr>
          <a:lstStyle/>
          <a:p>
            <a:pPr lvl="0"/>
            <a:r>
              <a:rPr lang="sv-SE" smtClean="0">
                <a:sym typeface="Palatino" pitchFamily="18" charset="0"/>
              </a:rPr>
              <a:t>Klicka här för att ändra format på bakgrundstexten</a:t>
            </a:r>
          </a:p>
          <a:p>
            <a:pPr lvl="1"/>
            <a:r>
              <a:rPr lang="sv-SE" smtClean="0">
                <a:sym typeface="Palatino" pitchFamily="18" charset="0"/>
              </a:rPr>
              <a:t>Nivå två</a:t>
            </a:r>
          </a:p>
          <a:p>
            <a:pPr lvl="2"/>
            <a:r>
              <a:rPr lang="sv-SE" smtClean="0">
                <a:sym typeface="Palatino" pitchFamily="18" charset="0"/>
              </a:rPr>
              <a:t>Nivå tre</a:t>
            </a:r>
          </a:p>
          <a:p>
            <a:pPr lvl="3"/>
            <a:r>
              <a:rPr lang="sv-SE" smtClean="0">
                <a:sym typeface="Palatino" pitchFamily="18" charset="0"/>
              </a:rPr>
              <a:t>Nivå fyra</a:t>
            </a:r>
          </a:p>
          <a:p>
            <a:pPr lvl="4"/>
            <a:r>
              <a:rPr lang="sv-SE" smtClean="0">
                <a:sym typeface="Palatino" pitchFamily="18" charset="0"/>
              </a:rPr>
              <a:t>Nivå fem</a:t>
            </a:r>
            <a:endParaRPr lang="en-US" smtClean="0">
              <a:sym typeface="Palatino" pitchFamily="18" charset="0"/>
            </a:endParaRPr>
          </a:p>
        </p:txBody>
      </p:sp>
      <p:sp>
        <p:nvSpPr>
          <p:cNvPr id="9219" name="Rectangle 2"/>
          <p:cNvSpPr>
            <a:spLocks noGrp="1" noChangeArrowheads="1"/>
          </p:cNvSpPr>
          <p:nvPr>
            <p:ph type="title"/>
          </p:nvPr>
        </p:nvSpPr>
        <p:spPr bwMode="auto">
          <a:xfrm>
            <a:off x="1697038" y="322263"/>
            <a:ext cx="5715000" cy="1820862"/>
          </a:xfrm>
          <a:prstGeom prst="rect">
            <a:avLst/>
          </a:prstGeom>
          <a:noFill/>
          <a:ln w="12700">
            <a:noFill/>
            <a:miter lim="800000"/>
            <a:headEnd/>
            <a:tailEnd/>
          </a:ln>
        </p:spPr>
        <p:txBody>
          <a:bodyPr vert="horz" wrap="square" lIns="35717" tIns="35717" rIns="35717" bIns="35717" numCol="1" anchor="b" anchorCtr="0" compatLnSpc="1">
            <a:prstTxWarp prst="textNoShape">
              <a:avLst/>
            </a:prstTxWarp>
          </a:bodyPr>
          <a:lstStyle/>
          <a:p>
            <a:pPr lvl="0"/>
            <a:r>
              <a:rPr lang="sv-SE" smtClean="0">
                <a:sym typeface="Arial" pitchFamily="34" charset="0"/>
              </a:rPr>
              <a:t>Klicka här för att ändra format</a:t>
            </a:r>
            <a:endParaRPr lang="en-US" smtClean="0">
              <a:sym typeface="Arial" pitchFamily="34" charset="0"/>
            </a:endParaRPr>
          </a:p>
        </p:txBody>
      </p:sp>
      <p:pic>
        <p:nvPicPr>
          <p:cNvPr id="9220" name="Picture 3"/>
          <p:cNvPicPr>
            <a:picLocks noChangeAspect="1" noChangeArrowheads="1"/>
          </p:cNvPicPr>
          <p:nvPr/>
        </p:nvPicPr>
        <p:blipFill>
          <a:blip r:embed="rId16" cstate="print"/>
          <a:srcRect/>
          <a:stretch>
            <a:fillRect/>
          </a:stretch>
        </p:blipFill>
        <p:spPr bwMode="auto">
          <a:xfrm>
            <a:off x="0" y="0"/>
            <a:ext cx="9144000" cy="6858000"/>
          </a:xfrm>
          <a:prstGeom prst="rect">
            <a:avLst/>
          </a:prstGeom>
          <a:noFill/>
          <a:ln w="12700">
            <a:noFill/>
            <a:miter lim="800000"/>
            <a:headEnd/>
            <a:tailEnd/>
          </a:ln>
        </p:spPr>
      </p:pic>
      <p:pic>
        <p:nvPicPr>
          <p:cNvPr id="9221" name="Picture 4"/>
          <p:cNvPicPr>
            <a:picLocks noChangeAspect="1" noChangeArrowheads="1"/>
          </p:cNvPicPr>
          <p:nvPr/>
        </p:nvPicPr>
        <p:blipFill>
          <a:blip r:embed="rId17" cstate="print"/>
          <a:srcRect/>
          <a:stretch>
            <a:fillRect/>
          </a:stretch>
        </p:blipFill>
        <p:spPr bwMode="auto">
          <a:xfrm>
            <a:off x="0" y="0"/>
            <a:ext cx="9144000" cy="6858000"/>
          </a:xfrm>
          <a:prstGeom prst="rect">
            <a:avLst/>
          </a:prstGeom>
          <a:noFill/>
          <a:ln w="12700">
            <a:noFill/>
            <a:miter lim="800000"/>
            <a:headEnd/>
            <a:tailEnd/>
          </a:ln>
        </p:spPr>
      </p:pic>
    </p:spTree>
  </p:cSld>
  <p:clrMap bg1="lt1" tx1="dk1" bg2="lt2" tx2="dk2" accent1="accent1" accent2="accent2" accent3="accent3" accent4="accent4" accent5="accent5" accent6="accent6" hlink="hlink" folHlink="folHlink"/>
  <p:sldLayoutIdLst>
    <p:sldLayoutId id="2147484477" r:id="rId1"/>
    <p:sldLayoutId id="2147484478" r:id="rId2"/>
    <p:sldLayoutId id="2147484479" r:id="rId3"/>
    <p:sldLayoutId id="2147484480" r:id="rId4"/>
    <p:sldLayoutId id="2147484481" r:id="rId5"/>
    <p:sldLayoutId id="2147484482" r:id="rId6"/>
    <p:sldLayoutId id="2147484483" r:id="rId7"/>
    <p:sldLayoutId id="2147484484" r:id="rId8"/>
    <p:sldLayoutId id="2147484485" r:id="rId9"/>
    <p:sldLayoutId id="2147484486" r:id="rId10"/>
    <p:sldLayoutId id="2147484487" r:id="rId11"/>
    <p:sldLayoutId id="2147484576" r:id="rId12"/>
    <p:sldLayoutId id="2147484577" r:id="rId13"/>
    <p:sldLayoutId id="2147484578" r:id="rId14"/>
  </p:sldLayoutIdLst>
  <p:transition/>
  <p:txStyles>
    <p:titleStyle>
      <a:lvl1pPr algn="l" rtl="0" eaLnBrk="0" fontAlgn="base" hangingPunct="0">
        <a:spcBef>
          <a:spcPct val="0"/>
        </a:spcBef>
        <a:spcAft>
          <a:spcPct val="0"/>
        </a:spcAft>
        <a:defRPr sz="3200" b="1">
          <a:solidFill>
            <a:schemeClr val="tx1"/>
          </a:solidFill>
          <a:latin typeface="+mj-lt"/>
          <a:ea typeface="+mj-ea"/>
          <a:cs typeface="+mj-cs"/>
          <a:sym typeface="Arial" pitchFamily="34" charset="0"/>
        </a:defRPr>
      </a:lvl1pPr>
      <a:lvl2pPr algn="l" rtl="0" eaLnBrk="0" fontAlgn="base" hangingPunct="0">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2pPr>
      <a:lvl3pPr algn="l" rtl="0" eaLnBrk="0" fontAlgn="base" hangingPunct="0">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3pPr>
      <a:lvl4pPr algn="l" rtl="0" eaLnBrk="0" fontAlgn="base" hangingPunct="0">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4pPr>
      <a:lvl5pPr algn="l" rtl="0" eaLnBrk="0" fontAlgn="base" hangingPunct="0">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5pPr>
      <a:lvl6pPr marL="321457" algn="l" rtl="0" eaLnBrk="1" fontAlgn="base" hangingPunct="1">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6pPr>
      <a:lvl7pPr marL="642915" algn="l" rtl="0" eaLnBrk="1" fontAlgn="base" hangingPunct="1">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7pPr>
      <a:lvl8pPr marL="964372" algn="l" rtl="0" eaLnBrk="1" fontAlgn="base" hangingPunct="1">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8pPr>
      <a:lvl9pPr marL="1285829" algn="l" rtl="0" eaLnBrk="1" fontAlgn="base" hangingPunct="1">
        <a:spcBef>
          <a:spcPct val="0"/>
        </a:spcBef>
        <a:spcAft>
          <a:spcPct val="0"/>
        </a:spcAft>
        <a:defRPr sz="3200" b="1">
          <a:solidFill>
            <a:schemeClr val="tx1"/>
          </a:solidFill>
          <a:latin typeface="Arial" pitchFamily="34" charset="0"/>
          <a:ea typeface="ヒラギノ角ゴ ProN W6"/>
          <a:cs typeface="ヒラギノ角ゴ ProN W6"/>
          <a:sym typeface="Arial" pitchFamily="34" charset="0"/>
        </a:defRPr>
      </a:lvl9pPr>
    </p:titleStyle>
    <p:bodyStyle>
      <a:lvl1pPr marL="342900" indent="-342900" algn="l" rtl="0" eaLnBrk="0" fontAlgn="base" hangingPunct="0">
        <a:spcBef>
          <a:spcPts val="1050"/>
        </a:spcBef>
        <a:spcAft>
          <a:spcPct val="0"/>
        </a:spcAft>
        <a:defRPr>
          <a:solidFill>
            <a:schemeClr val="tx1"/>
          </a:solidFill>
          <a:latin typeface="+mn-lt"/>
          <a:ea typeface="+mn-ea"/>
          <a:cs typeface="+mn-cs"/>
          <a:sym typeface="Palatino" pitchFamily="18" charset="0"/>
        </a:defRPr>
      </a:lvl1pPr>
      <a:lvl2pPr marL="742950" indent="-285750" algn="l" rtl="0" eaLnBrk="0" fontAlgn="base" hangingPunct="0">
        <a:spcBef>
          <a:spcPts val="1050"/>
        </a:spcBef>
        <a:spcAft>
          <a:spcPct val="0"/>
        </a:spcAft>
        <a:defRPr>
          <a:solidFill>
            <a:schemeClr val="tx1"/>
          </a:solidFill>
          <a:latin typeface="+mn-lt"/>
          <a:ea typeface="+mn-ea"/>
          <a:cs typeface="+mn-cs"/>
          <a:sym typeface="Palatino" pitchFamily="18" charset="0"/>
        </a:defRPr>
      </a:lvl2pPr>
      <a:lvl3pPr marL="1143000" indent="-228600" algn="l" rtl="0" eaLnBrk="0" fontAlgn="base" hangingPunct="0">
        <a:spcBef>
          <a:spcPts val="1050"/>
        </a:spcBef>
        <a:spcAft>
          <a:spcPct val="0"/>
        </a:spcAft>
        <a:defRPr>
          <a:solidFill>
            <a:schemeClr val="tx1"/>
          </a:solidFill>
          <a:latin typeface="+mn-lt"/>
          <a:ea typeface="+mn-ea"/>
          <a:cs typeface="+mn-cs"/>
          <a:sym typeface="Palatino" pitchFamily="18" charset="0"/>
        </a:defRPr>
      </a:lvl3pPr>
      <a:lvl4pPr marL="1600200" indent="-228600" algn="l" rtl="0" eaLnBrk="0" fontAlgn="base" hangingPunct="0">
        <a:spcBef>
          <a:spcPts val="1050"/>
        </a:spcBef>
        <a:spcAft>
          <a:spcPct val="0"/>
        </a:spcAft>
        <a:defRPr>
          <a:solidFill>
            <a:schemeClr val="tx1"/>
          </a:solidFill>
          <a:latin typeface="+mn-lt"/>
          <a:ea typeface="+mn-ea"/>
          <a:cs typeface="+mn-cs"/>
          <a:sym typeface="Palatino" pitchFamily="18" charset="0"/>
        </a:defRPr>
      </a:lvl4pPr>
      <a:lvl5pPr marL="2057400" indent="-228600" algn="l" rtl="0" eaLnBrk="0" fontAlgn="base" hangingPunct="0">
        <a:spcBef>
          <a:spcPts val="1050"/>
        </a:spcBef>
        <a:spcAft>
          <a:spcPct val="0"/>
        </a:spcAft>
        <a:defRPr>
          <a:solidFill>
            <a:schemeClr val="tx1"/>
          </a:solidFill>
          <a:latin typeface="+mn-lt"/>
          <a:ea typeface="+mn-ea"/>
          <a:cs typeface="+mn-cs"/>
          <a:sym typeface="Palatino" pitchFamily="18" charset="0"/>
        </a:defRPr>
      </a:lvl5pPr>
      <a:lvl6pPr marL="321457" algn="l" rtl="0" eaLnBrk="1" fontAlgn="base" hangingPunct="1">
        <a:spcBef>
          <a:spcPts val="1055"/>
        </a:spcBef>
        <a:spcAft>
          <a:spcPct val="0"/>
        </a:spcAft>
        <a:defRPr sz="1800">
          <a:solidFill>
            <a:schemeClr val="tx1"/>
          </a:solidFill>
          <a:latin typeface="+mn-lt"/>
          <a:ea typeface="+mn-ea"/>
          <a:cs typeface="+mn-cs"/>
          <a:sym typeface="Palatino" pitchFamily="18" charset="0"/>
        </a:defRPr>
      </a:lvl6pPr>
      <a:lvl7pPr marL="642915" algn="l" rtl="0" eaLnBrk="1" fontAlgn="base" hangingPunct="1">
        <a:spcBef>
          <a:spcPts val="1055"/>
        </a:spcBef>
        <a:spcAft>
          <a:spcPct val="0"/>
        </a:spcAft>
        <a:defRPr sz="1800">
          <a:solidFill>
            <a:schemeClr val="tx1"/>
          </a:solidFill>
          <a:latin typeface="+mn-lt"/>
          <a:ea typeface="+mn-ea"/>
          <a:cs typeface="+mn-cs"/>
          <a:sym typeface="Palatino" pitchFamily="18" charset="0"/>
        </a:defRPr>
      </a:lvl7pPr>
      <a:lvl8pPr marL="964372" algn="l" rtl="0" eaLnBrk="1" fontAlgn="base" hangingPunct="1">
        <a:spcBef>
          <a:spcPts val="1055"/>
        </a:spcBef>
        <a:spcAft>
          <a:spcPct val="0"/>
        </a:spcAft>
        <a:defRPr sz="1800">
          <a:solidFill>
            <a:schemeClr val="tx1"/>
          </a:solidFill>
          <a:latin typeface="+mn-lt"/>
          <a:ea typeface="+mn-ea"/>
          <a:cs typeface="+mn-cs"/>
          <a:sym typeface="Palatino" pitchFamily="18" charset="0"/>
        </a:defRPr>
      </a:lvl8pPr>
      <a:lvl9pPr marL="1285829" algn="l" rtl="0" eaLnBrk="1" fontAlgn="base" hangingPunct="1">
        <a:spcBef>
          <a:spcPts val="1055"/>
        </a:spcBef>
        <a:spcAft>
          <a:spcPct val="0"/>
        </a:spcAft>
        <a:defRPr sz="1800">
          <a:solidFill>
            <a:schemeClr val="tx1"/>
          </a:solidFill>
          <a:latin typeface="+mn-lt"/>
          <a:ea typeface="+mn-ea"/>
          <a:cs typeface="+mn-cs"/>
          <a:sym typeface="Palatino" pitchFamily="18" charset="0"/>
        </a:defRPr>
      </a:lvl9pPr>
    </p:bodyStyle>
    <p:otherStyle>
      <a:defPPr>
        <a:defRPr lang="sv-SE"/>
      </a:defPPr>
      <a:lvl1pPr marL="0" algn="l" defTabSz="642915" rtl="0" eaLnBrk="1" latinLnBrk="0" hangingPunct="1">
        <a:defRPr sz="1300" kern="1200">
          <a:solidFill>
            <a:schemeClr val="tx1"/>
          </a:solidFill>
          <a:latin typeface="+mn-lt"/>
          <a:ea typeface="+mn-ea"/>
          <a:cs typeface="+mn-cs"/>
        </a:defRPr>
      </a:lvl1pPr>
      <a:lvl2pPr marL="321457" algn="l" defTabSz="642915" rtl="0" eaLnBrk="1" latinLnBrk="0" hangingPunct="1">
        <a:defRPr sz="1300" kern="1200">
          <a:solidFill>
            <a:schemeClr val="tx1"/>
          </a:solidFill>
          <a:latin typeface="+mn-lt"/>
          <a:ea typeface="+mn-ea"/>
          <a:cs typeface="+mn-cs"/>
        </a:defRPr>
      </a:lvl2pPr>
      <a:lvl3pPr marL="642915" algn="l" defTabSz="642915" rtl="0" eaLnBrk="1" latinLnBrk="0" hangingPunct="1">
        <a:defRPr sz="1300" kern="1200">
          <a:solidFill>
            <a:schemeClr val="tx1"/>
          </a:solidFill>
          <a:latin typeface="+mn-lt"/>
          <a:ea typeface="+mn-ea"/>
          <a:cs typeface="+mn-cs"/>
        </a:defRPr>
      </a:lvl3pPr>
      <a:lvl4pPr marL="964372" algn="l" defTabSz="642915" rtl="0" eaLnBrk="1" latinLnBrk="0" hangingPunct="1">
        <a:defRPr sz="1300" kern="1200">
          <a:solidFill>
            <a:schemeClr val="tx1"/>
          </a:solidFill>
          <a:latin typeface="+mn-lt"/>
          <a:ea typeface="+mn-ea"/>
          <a:cs typeface="+mn-cs"/>
        </a:defRPr>
      </a:lvl4pPr>
      <a:lvl5pPr marL="1285829" algn="l" defTabSz="642915" rtl="0" eaLnBrk="1" latinLnBrk="0" hangingPunct="1">
        <a:defRPr sz="1300" kern="1200">
          <a:solidFill>
            <a:schemeClr val="tx1"/>
          </a:solidFill>
          <a:latin typeface="+mn-lt"/>
          <a:ea typeface="+mn-ea"/>
          <a:cs typeface="+mn-cs"/>
        </a:defRPr>
      </a:lvl5pPr>
      <a:lvl6pPr marL="1607287" algn="l" defTabSz="642915" rtl="0" eaLnBrk="1" latinLnBrk="0" hangingPunct="1">
        <a:defRPr sz="1300" kern="1200">
          <a:solidFill>
            <a:schemeClr val="tx1"/>
          </a:solidFill>
          <a:latin typeface="+mn-lt"/>
          <a:ea typeface="+mn-ea"/>
          <a:cs typeface="+mn-cs"/>
        </a:defRPr>
      </a:lvl6pPr>
      <a:lvl7pPr marL="1928744" algn="l" defTabSz="642915" rtl="0" eaLnBrk="1" latinLnBrk="0" hangingPunct="1">
        <a:defRPr sz="1300" kern="1200">
          <a:solidFill>
            <a:schemeClr val="tx1"/>
          </a:solidFill>
          <a:latin typeface="+mn-lt"/>
          <a:ea typeface="+mn-ea"/>
          <a:cs typeface="+mn-cs"/>
        </a:defRPr>
      </a:lvl7pPr>
      <a:lvl8pPr marL="2250201" algn="l" defTabSz="642915" rtl="0" eaLnBrk="1" latinLnBrk="0" hangingPunct="1">
        <a:defRPr sz="1300" kern="1200">
          <a:solidFill>
            <a:schemeClr val="tx1"/>
          </a:solidFill>
          <a:latin typeface="+mn-lt"/>
          <a:ea typeface="+mn-ea"/>
          <a:cs typeface="+mn-cs"/>
        </a:defRPr>
      </a:lvl8pPr>
      <a:lvl9pPr marL="2571659" algn="l" defTabSz="642915" rtl="0" eaLnBrk="1" latinLnBrk="0" hangingPunct="1">
        <a:defRPr sz="1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7.gif"/><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hyperlink" Target="https://www.sametinget.se/underlag" TargetMode="Externa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hyperlink" Target="https://www.sametinget.se/konsultationsordning" TargetMode="Externa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7.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7.xml"/><Relationship Id="rId1" Type="http://schemas.openxmlformats.org/officeDocument/2006/relationships/tags" Target="../tags/tag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 name="Bildobjekt 4"/>
          <p:cNvPicPr>
            <a:picLocks noChangeAspect="1"/>
          </p:cNvPicPr>
          <p:nvPr/>
        </p:nvPicPr>
        <p:blipFill>
          <a:blip r:embed="rId3">
            <a:clrChange>
              <a:clrFrom>
                <a:srgbClr val="C95625"/>
              </a:clrFrom>
              <a:clrTo>
                <a:srgbClr val="C95625">
                  <a:alpha val="0"/>
                </a:srgbClr>
              </a:clrTo>
            </a:clrChange>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tretch>
            <a:fillRect/>
          </a:stretch>
        </p:blipFill>
        <p:spPr>
          <a:xfrm>
            <a:off x="-571500" y="0"/>
            <a:ext cx="10287000" cy="6858000"/>
          </a:xfrm>
          <a:prstGeom prst="rect">
            <a:avLst/>
          </a:prstGeom>
        </p:spPr>
      </p:pic>
      <p:sp>
        <p:nvSpPr>
          <p:cNvPr id="31747" name="Rectangle 3"/>
          <p:cNvSpPr>
            <a:spLocks noGrp="1" noChangeArrowheads="1"/>
          </p:cNvSpPr>
          <p:nvPr>
            <p:ph type="ctrTitle" idx="4294967295"/>
          </p:nvPr>
        </p:nvSpPr>
        <p:spPr>
          <a:xfrm>
            <a:off x="899592" y="2636912"/>
            <a:ext cx="7848872" cy="3456384"/>
          </a:xfrm>
          <a:noFill/>
        </p:spPr>
        <p:txBody>
          <a:bodyPr anchor="ctr"/>
          <a:lstStyle/>
          <a:p>
            <a:pPr algn="ctr" eaLnBrk="1" hangingPunct="1"/>
            <a:r>
              <a:rPr lang="sv-SE" sz="5400" dirty="0" smtClean="0">
                <a:solidFill>
                  <a:srgbClr val="FF0000"/>
                </a:solidFill>
                <a:latin typeface="Comic Sans MS" pitchFamily="66" charset="0"/>
              </a:rPr>
              <a:t/>
            </a:r>
            <a:br>
              <a:rPr lang="sv-SE" sz="5400" dirty="0" smtClean="0">
                <a:solidFill>
                  <a:srgbClr val="FF0000"/>
                </a:solidFill>
                <a:latin typeface="Comic Sans MS" pitchFamily="66" charset="0"/>
              </a:rPr>
            </a:br>
            <a:r>
              <a:rPr lang="sv-SE" sz="5400" dirty="0" smtClean="0">
                <a:solidFill>
                  <a:schemeClr val="bg1"/>
                </a:solidFill>
                <a:latin typeface="Comic Sans MS" pitchFamily="66" charset="0"/>
              </a:rPr>
              <a:t/>
            </a:r>
            <a:br>
              <a:rPr lang="sv-SE" sz="5400" dirty="0" smtClean="0">
                <a:solidFill>
                  <a:schemeClr val="bg1"/>
                </a:solidFill>
                <a:latin typeface="Comic Sans MS" pitchFamily="66" charset="0"/>
              </a:rPr>
            </a:br>
            <a:r>
              <a:rPr lang="sv-SE" sz="5400" dirty="0" smtClean="0">
                <a:solidFill>
                  <a:schemeClr val="bg1"/>
                </a:solidFill>
                <a:latin typeface="Comic Sans MS" pitchFamily="66" charset="0"/>
              </a:rPr>
              <a:t> </a:t>
            </a:r>
            <a:br>
              <a:rPr lang="sv-SE" sz="5400" dirty="0" smtClean="0">
                <a:solidFill>
                  <a:schemeClr val="bg1"/>
                </a:solidFill>
                <a:latin typeface="Comic Sans MS" pitchFamily="66" charset="0"/>
              </a:rPr>
            </a:br>
            <a:r>
              <a:rPr lang="sv-SE" sz="5400" dirty="0" smtClean="0">
                <a:solidFill>
                  <a:schemeClr val="bg1"/>
                </a:solidFill>
                <a:latin typeface="Comic Sans MS" pitchFamily="66" charset="0"/>
              </a:rPr>
              <a:t/>
            </a:r>
            <a:br>
              <a:rPr lang="sv-SE" sz="5400" dirty="0" smtClean="0">
                <a:solidFill>
                  <a:schemeClr val="bg1"/>
                </a:solidFill>
                <a:latin typeface="Comic Sans MS" pitchFamily="66" charset="0"/>
              </a:rPr>
            </a:br>
            <a:r>
              <a:rPr lang="sv-SE" sz="2000" dirty="0" smtClean="0">
                <a:solidFill>
                  <a:schemeClr val="bg1"/>
                </a:solidFill>
              </a:rPr>
              <a:t/>
            </a:r>
            <a:br>
              <a:rPr lang="sv-SE" sz="2000" dirty="0" smtClean="0">
                <a:solidFill>
                  <a:schemeClr val="bg1"/>
                </a:solidFill>
              </a:rPr>
            </a:br>
            <a:r>
              <a:rPr lang="sv-SE" sz="4800" dirty="0" smtClean="0">
                <a:solidFill>
                  <a:schemeClr val="bg1"/>
                </a:solidFill>
                <a:latin typeface="Calibri" panose="020F0502020204030204" pitchFamily="34" charset="0"/>
                <a:cs typeface="Calibri" panose="020F0502020204030204" pitchFamily="34" charset="0"/>
              </a:rPr>
              <a:t>Om konsultationsordningen </a:t>
            </a:r>
            <a:br>
              <a:rPr lang="sv-SE" sz="4800" dirty="0" smtClean="0">
                <a:solidFill>
                  <a:schemeClr val="bg1"/>
                </a:solidFill>
                <a:latin typeface="Calibri" panose="020F0502020204030204" pitchFamily="34" charset="0"/>
                <a:cs typeface="Calibri" panose="020F0502020204030204" pitchFamily="34" charset="0"/>
              </a:rPr>
            </a:br>
            <a:r>
              <a:rPr lang="sv-SE" sz="4800" dirty="0" smtClean="0">
                <a:solidFill>
                  <a:schemeClr val="bg1"/>
                </a:solidFill>
                <a:latin typeface="Calibri" panose="020F0502020204030204" pitchFamily="34" charset="0"/>
                <a:cs typeface="Calibri" panose="020F0502020204030204" pitchFamily="34" charset="0"/>
              </a:rPr>
              <a:t>för kommuner och regioner</a:t>
            </a:r>
            <a:r>
              <a:rPr lang="sv-SE" sz="2400" b="0" dirty="0" smtClean="0">
                <a:solidFill>
                  <a:schemeClr val="bg1"/>
                </a:solidFill>
              </a:rPr>
              <a:t/>
            </a:r>
            <a:br>
              <a:rPr lang="sv-SE" sz="2400" b="0" dirty="0" smtClean="0">
                <a:solidFill>
                  <a:schemeClr val="bg1"/>
                </a:solidFill>
              </a:rPr>
            </a:br>
            <a:r>
              <a:rPr lang="sv-SE" sz="2000" b="0" dirty="0" smtClean="0">
                <a:solidFill>
                  <a:schemeClr val="bg1"/>
                </a:solidFill>
              </a:rPr>
              <a:t/>
            </a:r>
            <a:br>
              <a:rPr lang="sv-SE" sz="2000" b="0" dirty="0" smtClean="0">
                <a:solidFill>
                  <a:schemeClr val="bg1"/>
                </a:solidFill>
              </a:rPr>
            </a:br>
            <a:r>
              <a:rPr lang="sv-SE" sz="2000" b="0" dirty="0" smtClean="0">
                <a:solidFill>
                  <a:schemeClr val="bg1"/>
                </a:solidFill>
              </a:rPr>
              <a:t>Marie Enoksson, kommunikatör Sametinget</a:t>
            </a:r>
            <a:r>
              <a:rPr lang="sv-SE" sz="4800" b="0" dirty="0" smtClean="0">
                <a:solidFill>
                  <a:schemeClr val="bg1"/>
                </a:solidFill>
                <a:cs typeface="Arial" pitchFamily="34" charset="0"/>
              </a:rPr>
              <a:t/>
            </a:r>
            <a:br>
              <a:rPr lang="sv-SE" sz="4800" b="0" dirty="0" smtClean="0">
                <a:solidFill>
                  <a:schemeClr val="bg1"/>
                </a:solidFill>
                <a:cs typeface="Arial" pitchFamily="34" charset="0"/>
              </a:rPr>
            </a:br>
            <a:r>
              <a:rPr lang="sv-SE" sz="3600" b="0" dirty="0" smtClean="0">
                <a:solidFill>
                  <a:srgbClr val="00B0F0"/>
                </a:solidFill>
                <a:cs typeface="Arial" pitchFamily="34" charset="0"/>
              </a:rPr>
              <a:t/>
            </a:r>
            <a:br>
              <a:rPr lang="sv-SE" sz="3600" b="0" dirty="0" smtClean="0">
                <a:solidFill>
                  <a:srgbClr val="00B0F0"/>
                </a:solidFill>
                <a:cs typeface="Arial" pitchFamily="34" charset="0"/>
              </a:rPr>
            </a:br>
            <a:r>
              <a:rPr lang="sv-SE" sz="4800" b="0" dirty="0" smtClean="0">
                <a:solidFill>
                  <a:schemeClr val="bg1"/>
                </a:solidFill>
                <a:cs typeface="Arial" pitchFamily="34" charset="0"/>
              </a:rPr>
              <a:t/>
            </a:r>
            <a:br>
              <a:rPr lang="sv-SE" sz="4800" b="0" dirty="0" smtClean="0">
                <a:solidFill>
                  <a:schemeClr val="bg1"/>
                </a:solidFill>
                <a:cs typeface="Arial" pitchFamily="34" charset="0"/>
              </a:rPr>
            </a:br>
            <a:r>
              <a:rPr lang="sv-SE" sz="4800" b="0" dirty="0" smtClean="0">
                <a:solidFill>
                  <a:schemeClr val="bg1"/>
                </a:solidFill>
                <a:cs typeface="Arial" pitchFamily="34" charset="0"/>
              </a:rPr>
              <a:t/>
            </a:r>
            <a:br>
              <a:rPr lang="sv-SE" sz="4800" b="0" dirty="0" smtClean="0">
                <a:solidFill>
                  <a:schemeClr val="bg1"/>
                </a:solidFill>
                <a:cs typeface="Arial" pitchFamily="34" charset="0"/>
              </a:rPr>
            </a:br>
            <a:r>
              <a:rPr lang="sv-SE" sz="4800" b="0" dirty="0" smtClean="0">
                <a:solidFill>
                  <a:schemeClr val="bg1"/>
                </a:solidFill>
                <a:cs typeface="Arial" pitchFamily="34" charset="0"/>
              </a:rPr>
              <a:t> </a:t>
            </a:r>
            <a:r>
              <a:rPr lang="sv-SE" sz="5400" dirty="0" smtClean="0">
                <a:solidFill>
                  <a:srgbClr val="FF0000"/>
                </a:solidFill>
                <a:latin typeface="Comic Sans MS" pitchFamily="66" charset="0"/>
              </a:rPr>
              <a:t/>
            </a:r>
            <a:br>
              <a:rPr lang="sv-SE" sz="5400" dirty="0" smtClean="0">
                <a:solidFill>
                  <a:srgbClr val="FF0000"/>
                </a:solidFill>
                <a:latin typeface="Comic Sans MS" pitchFamily="66" charset="0"/>
              </a:rPr>
            </a:br>
            <a:endParaRPr lang="sv-SE" sz="5400" dirty="0" smtClean="0">
              <a:solidFill>
                <a:schemeClr val="bg1"/>
              </a:solidFill>
              <a:latin typeface="Comic Sans MS" pitchFamily="66" charset="0"/>
            </a:endParaRPr>
          </a:p>
        </p:txBody>
      </p:sp>
      <p:pic>
        <p:nvPicPr>
          <p:cNvPr id="7" name="Bildobjekt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03648" y="620870"/>
            <a:ext cx="6480175" cy="2089356"/>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1306518" y="759571"/>
            <a:ext cx="6480720" cy="874365"/>
          </a:xfrm>
        </p:spPr>
        <p:txBody>
          <a:bodyPr/>
          <a:lstStyle/>
          <a:p>
            <a:r>
              <a:rPr lang="sv-SE" dirty="0">
                <a:solidFill>
                  <a:srgbClr val="C00000"/>
                </a:solidFill>
              </a:rPr>
              <a:t>Vilka ärenden </a:t>
            </a:r>
            <a:r>
              <a:rPr lang="sv-SE" dirty="0" smtClean="0">
                <a:solidFill>
                  <a:srgbClr val="C00000"/>
                </a:solidFill>
              </a:rPr>
              <a:t>ska konsulteras? </a:t>
            </a:r>
            <a:endParaRPr lang="sv-SE" dirty="0">
              <a:solidFill>
                <a:srgbClr val="C00000"/>
              </a:solidFill>
            </a:endParaRPr>
          </a:p>
        </p:txBody>
      </p:sp>
      <p:sp>
        <p:nvSpPr>
          <p:cNvPr id="4" name="Platshållare för innehåll 3"/>
          <p:cNvSpPr>
            <a:spLocks noGrp="1"/>
          </p:cNvSpPr>
          <p:nvPr>
            <p:ph idx="1"/>
          </p:nvPr>
        </p:nvSpPr>
        <p:spPr>
          <a:xfrm>
            <a:off x="1306518" y="2060849"/>
            <a:ext cx="7225922" cy="2160240"/>
          </a:xfrm>
        </p:spPr>
        <p:txBody>
          <a:bodyPr/>
          <a:lstStyle/>
          <a:p>
            <a:pPr marL="0" indent="0">
              <a:buNone/>
            </a:pPr>
            <a:r>
              <a:rPr lang="sv-SE" sz="2400" dirty="0" smtClean="0">
                <a:latin typeface="Calibri" pitchFamily="34" charset="0"/>
              </a:rPr>
              <a:t>Om </a:t>
            </a:r>
            <a:r>
              <a:rPr lang="sv-SE" sz="2400" dirty="0">
                <a:latin typeface="Calibri" pitchFamily="34" charset="0"/>
              </a:rPr>
              <a:t>samerna påverkas på ett sätt som skiljer sig från den övriga </a:t>
            </a:r>
            <a:r>
              <a:rPr lang="sv-SE" sz="2400" dirty="0" smtClean="0">
                <a:latin typeface="Calibri" pitchFamily="34" charset="0"/>
              </a:rPr>
              <a:t>befolkningen, d v s direkt </a:t>
            </a:r>
            <a:r>
              <a:rPr lang="sv-SE" sz="2400" dirty="0">
                <a:latin typeface="Calibri" pitchFamily="34" charset="0"/>
              </a:rPr>
              <a:t>inverkan på samernas språk, kultur, näringar eller ställning som </a:t>
            </a:r>
            <a:r>
              <a:rPr lang="sv-SE" sz="2400" dirty="0" smtClean="0">
                <a:latin typeface="Calibri" pitchFamily="34" charset="0"/>
              </a:rPr>
              <a:t>urfolk.</a:t>
            </a:r>
            <a:endParaRPr lang="sv-SE" sz="2400" dirty="0">
              <a:latin typeface="Calibri" pitchFamily="34" charset="0"/>
            </a:endParaRPr>
          </a:p>
          <a:p>
            <a:pPr marL="0" indent="0">
              <a:buNone/>
            </a:pPr>
            <a:r>
              <a:rPr lang="sv-SE" sz="2400" dirty="0" smtClean="0">
                <a:latin typeface="Calibri" pitchFamily="34" charset="0"/>
              </a:rPr>
              <a:t>Det kan t ex. handla om:</a:t>
            </a:r>
          </a:p>
          <a:p>
            <a:pPr marL="0" indent="0">
              <a:buNone/>
            </a:pPr>
            <a:endParaRPr lang="sv-SE" sz="2400" dirty="0">
              <a:latin typeface="Calibri" pitchFamily="34" charset="0"/>
            </a:endParaRPr>
          </a:p>
        </p:txBody>
      </p:sp>
      <p:sp>
        <p:nvSpPr>
          <p:cNvPr id="3" name="textruta 2"/>
          <p:cNvSpPr txBox="1"/>
          <p:nvPr/>
        </p:nvSpPr>
        <p:spPr>
          <a:xfrm>
            <a:off x="1306518" y="3789040"/>
            <a:ext cx="6865882" cy="2308324"/>
          </a:xfrm>
          <a:prstGeom prst="rect">
            <a:avLst/>
          </a:prstGeom>
          <a:noFill/>
        </p:spPr>
        <p:txBody>
          <a:bodyPr wrap="square" numCol="2" rtlCol="0">
            <a:spAutoFit/>
          </a:bodyPr>
          <a:lstStyle/>
          <a:p>
            <a:pPr marL="285750" indent="-285750">
              <a:buFont typeface="Arial" panose="020B0604020202020204" pitchFamily="34" charset="0"/>
              <a:buChar char="•"/>
            </a:pPr>
            <a:r>
              <a:rPr lang="sv-SE" dirty="0" smtClean="0">
                <a:latin typeface="Calibri" pitchFamily="34" charset="0"/>
              </a:rPr>
              <a:t>Markanvändning</a:t>
            </a:r>
          </a:p>
          <a:p>
            <a:pPr marL="285750" indent="-285750">
              <a:buFont typeface="Arial" panose="020B0604020202020204" pitchFamily="34" charset="0"/>
              <a:buChar char="•"/>
            </a:pPr>
            <a:r>
              <a:rPr lang="sv-SE" dirty="0" smtClean="0">
                <a:latin typeface="Calibri" pitchFamily="34" charset="0"/>
              </a:rPr>
              <a:t>Näringsfrågor</a:t>
            </a:r>
          </a:p>
          <a:p>
            <a:pPr marL="285750" indent="-285750">
              <a:buFont typeface="Arial" panose="020B0604020202020204" pitchFamily="34" charset="0"/>
              <a:buChar char="•"/>
            </a:pPr>
            <a:r>
              <a:rPr lang="sv-SE" dirty="0" smtClean="0">
                <a:latin typeface="Calibri" pitchFamily="34" charset="0"/>
              </a:rPr>
              <a:t>Renskötsel</a:t>
            </a:r>
          </a:p>
          <a:p>
            <a:pPr marL="285750" indent="-285750">
              <a:buFont typeface="Arial" panose="020B0604020202020204" pitchFamily="34" charset="0"/>
              <a:buChar char="•"/>
            </a:pPr>
            <a:r>
              <a:rPr lang="sv-SE" dirty="0" smtClean="0">
                <a:latin typeface="Calibri" pitchFamily="34" charset="0"/>
              </a:rPr>
              <a:t>Jakt &amp; fiske</a:t>
            </a:r>
          </a:p>
          <a:p>
            <a:pPr marL="285750" indent="-285750">
              <a:buFont typeface="Arial" panose="020B0604020202020204" pitchFamily="34" charset="0"/>
              <a:buChar char="•"/>
            </a:pPr>
            <a:r>
              <a:rPr lang="sv-SE" dirty="0" smtClean="0">
                <a:latin typeface="Calibri" pitchFamily="34" charset="0"/>
              </a:rPr>
              <a:t>Rovdjur</a:t>
            </a:r>
          </a:p>
          <a:p>
            <a:pPr marL="285750" indent="-285750">
              <a:buFont typeface="Arial" panose="020B0604020202020204" pitchFamily="34" charset="0"/>
              <a:buChar char="•"/>
            </a:pPr>
            <a:r>
              <a:rPr lang="sv-SE" dirty="0" smtClean="0">
                <a:latin typeface="Calibri" pitchFamily="34" charset="0"/>
              </a:rPr>
              <a:t>Gruvor</a:t>
            </a:r>
          </a:p>
          <a:p>
            <a:pPr marL="285750" indent="-285750">
              <a:buFont typeface="Arial" panose="020B0604020202020204" pitchFamily="34" charset="0"/>
              <a:buChar char="•"/>
            </a:pPr>
            <a:r>
              <a:rPr lang="sv-SE" dirty="0" smtClean="0">
                <a:latin typeface="Calibri" pitchFamily="34" charset="0"/>
              </a:rPr>
              <a:t>Vindkraft</a:t>
            </a:r>
          </a:p>
          <a:p>
            <a:pPr marL="285750" indent="-285750">
              <a:buFont typeface="Arial" panose="020B0604020202020204" pitchFamily="34" charset="0"/>
              <a:buChar char="•"/>
            </a:pPr>
            <a:endParaRPr lang="sv-SE" dirty="0" smtClean="0">
              <a:latin typeface="Calibri" pitchFamily="34" charset="0"/>
            </a:endParaRPr>
          </a:p>
          <a:p>
            <a:pPr marL="285750" indent="-285750">
              <a:buFont typeface="Arial" panose="020B0604020202020204" pitchFamily="34" charset="0"/>
              <a:buChar char="•"/>
            </a:pPr>
            <a:r>
              <a:rPr lang="sv-SE" dirty="0" smtClean="0">
                <a:latin typeface="Calibri" pitchFamily="34" charset="0"/>
              </a:rPr>
              <a:t>Skogsfrågor</a:t>
            </a:r>
          </a:p>
          <a:p>
            <a:pPr marL="285750" indent="-285750">
              <a:buFont typeface="Arial" panose="020B0604020202020204" pitchFamily="34" charset="0"/>
              <a:buChar char="•"/>
            </a:pPr>
            <a:r>
              <a:rPr lang="sv-SE" dirty="0">
                <a:latin typeface="Calibri" pitchFamily="34" charset="0"/>
              </a:rPr>
              <a:t>Samisk </a:t>
            </a:r>
            <a:r>
              <a:rPr lang="sv-SE" dirty="0" smtClean="0">
                <a:latin typeface="Calibri" pitchFamily="34" charset="0"/>
              </a:rPr>
              <a:t>kultur</a:t>
            </a:r>
          </a:p>
          <a:p>
            <a:pPr marL="285750" indent="-285750">
              <a:buFont typeface="Arial" panose="020B0604020202020204" pitchFamily="34" charset="0"/>
              <a:buChar char="•"/>
            </a:pPr>
            <a:r>
              <a:rPr lang="sv-SE" dirty="0" smtClean="0">
                <a:latin typeface="Calibri" pitchFamily="34" charset="0"/>
              </a:rPr>
              <a:t>Kulturmiljöfrågor &amp; kulturarv</a:t>
            </a:r>
          </a:p>
          <a:p>
            <a:pPr marL="285750" indent="-285750">
              <a:buFont typeface="Arial" panose="020B0604020202020204" pitchFamily="34" charset="0"/>
              <a:buChar char="•"/>
            </a:pPr>
            <a:r>
              <a:rPr lang="sv-SE" dirty="0" smtClean="0">
                <a:latin typeface="Calibri" pitchFamily="34" charset="0"/>
              </a:rPr>
              <a:t>Samiska språk</a:t>
            </a:r>
          </a:p>
          <a:p>
            <a:pPr marL="285750" indent="-285750">
              <a:buFont typeface="Arial" panose="020B0604020202020204" pitchFamily="34" charset="0"/>
              <a:buChar char="•"/>
            </a:pPr>
            <a:r>
              <a:rPr lang="sv-SE" dirty="0" smtClean="0">
                <a:latin typeface="Calibri" pitchFamily="34" charset="0"/>
              </a:rPr>
              <a:t>Äldreomsorg</a:t>
            </a:r>
          </a:p>
          <a:p>
            <a:pPr marL="285750" indent="-285750">
              <a:buFont typeface="Arial" panose="020B0604020202020204" pitchFamily="34" charset="0"/>
              <a:buChar char="•"/>
            </a:pPr>
            <a:r>
              <a:rPr lang="sv-SE" dirty="0" smtClean="0">
                <a:latin typeface="Calibri" pitchFamily="34" charset="0"/>
              </a:rPr>
              <a:t>Utbildning</a:t>
            </a:r>
          </a:p>
          <a:p>
            <a:pPr marL="285750" indent="-285750">
              <a:buFont typeface="Arial" panose="020B0604020202020204" pitchFamily="34" charset="0"/>
              <a:buChar char="•"/>
            </a:pPr>
            <a:r>
              <a:rPr lang="sv-SE" dirty="0" smtClean="0">
                <a:latin typeface="Calibri" pitchFamily="34" charset="0"/>
              </a:rPr>
              <a:t>…</a:t>
            </a:r>
            <a:endParaRPr lang="sv-SE" dirty="0">
              <a:latin typeface="Calibri" pitchFamily="34" charset="0"/>
            </a:endParaRPr>
          </a:p>
          <a:p>
            <a:endParaRPr lang="sv-SE" dirty="0"/>
          </a:p>
        </p:txBody>
      </p:sp>
    </p:spTree>
    <p:extLst>
      <p:ext uri="{BB962C8B-B14F-4D97-AF65-F5344CB8AC3E}">
        <p14:creationId xmlns:p14="http://schemas.microsoft.com/office/powerpoint/2010/main" val="576634989"/>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p:cNvSpPr/>
          <p:nvPr/>
        </p:nvSpPr>
        <p:spPr>
          <a:xfrm>
            <a:off x="1187624" y="2191730"/>
            <a:ext cx="7560840" cy="1482457"/>
          </a:xfrm>
          <a:prstGeom prst="rect">
            <a:avLst/>
          </a:prstGeom>
        </p:spPr>
        <p:txBody>
          <a:bodyPr wrap="square" anchor="ctr">
            <a:spAutoFit/>
          </a:bodyPr>
          <a:lstStyle/>
          <a:p>
            <a:pPr marL="342900" indent="-342900" eaLnBrk="0" hangingPunct="0">
              <a:spcBef>
                <a:spcPts val="1050"/>
              </a:spcBef>
              <a:buFont typeface="Arial" panose="020B0604020202020204" pitchFamily="34" charset="0"/>
              <a:buChar char="•"/>
            </a:pPr>
            <a:r>
              <a:rPr lang="sv-SE" sz="2400" dirty="0">
                <a:latin typeface="Calibri" pitchFamily="34" charset="0"/>
                <a:ea typeface="+mn-ea"/>
                <a:cs typeface="+mn-cs"/>
                <a:sym typeface="Palatino" pitchFamily="18" charset="0"/>
              </a:rPr>
              <a:t>Sametinget</a:t>
            </a:r>
          </a:p>
          <a:p>
            <a:pPr marL="342900" indent="-342900" eaLnBrk="0" hangingPunct="0">
              <a:spcBef>
                <a:spcPts val="1050"/>
              </a:spcBef>
              <a:buFont typeface="Arial" panose="020B0604020202020204" pitchFamily="34" charset="0"/>
              <a:buChar char="•"/>
            </a:pPr>
            <a:r>
              <a:rPr lang="sv-SE" sz="2400" dirty="0">
                <a:latin typeface="Calibri" pitchFamily="34" charset="0"/>
                <a:ea typeface="+mn-ea"/>
                <a:cs typeface="+mn-cs"/>
                <a:sym typeface="Palatino" pitchFamily="18" charset="0"/>
              </a:rPr>
              <a:t>Samiska organisationer (utifrån ändamål </a:t>
            </a:r>
            <a:r>
              <a:rPr lang="sv-SE" sz="2400" dirty="0" smtClean="0">
                <a:latin typeface="Calibri" pitchFamily="34" charset="0"/>
                <a:ea typeface="+mn-ea"/>
                <a:cs typeface="+mn-cs"/>
                <a:sym typeface="Palatino" pitchFamily="18" charset="0"/>
              </a:rPr>
              <a:t>i </a:t>
            </a:r>
            <a:r>
              <a:rPr lang="sv-SE" sz="2400" dirty="0">
                <a:latin typeface="Calibri" pitchFamily="34" charset="0"/>
                <a:ea typeface="+mn-ea"/>
                <a:cs typeface="+mn-cs"/>
                <a:sym typeface="Palatino" pitchFamily="18" charset="0"/>
              </a:rPr>
              <a:t>stadgar)</a:t>
            </a:r>
          </a:p>
          <a:p>
            <a:pPr marL="342900" indent="-342900" eaLnBrk="0" hangingPunct="0">
              <a:spcBef>
                <a:spcPts val="1050"/>
              </a:spcBef>
              <a:buFont typeface="Arial" panose="020B0604020202020204" pitchFamily="34" charset="0"/>
              <a:buChar char="•"/>
            </a:pPr>
            <a:r>
              <a:rPr lang="sv-SE" sz="2400" dirty="0">
                <a:latin typeface="Calibri" pitchFamily="34" charset="0"/>
                <a:ea typeface="+mn-ea"/>
                <a:cs typeface="+mn-cs"/>
                <a:sym typeface="Palatino" pitchFamily="18" charset="0"/>
              </a:rPr>
              <a:t>Samebyar</a:t>
            </a:r>
          </a:p>
        </p:txBody>
      </p:sp>
      <p:sp>
        <p:nvSpPr>
          <p:cNvPr id="4" name="Rubrik 1"/>
          <p:cNvSpPr txBox="1">
            <a:spLocks/>
          </p:cNvSpPr>
          <p:nvPr/>
        </p:nvSpPr>
        <p:spPr>
          <a:xfrm>
            <a:off x="1331640" y="836712"/>
            <a:ext cx="5715000" cy="874365"/>
          </a:xfrm>
          <a:prstGeom prst="rect">
            <a:avLst/>
          </a:prstGeom>
        </p:spPr>
        <p:txBody>
          <a:bodyPr/>
          <a:lstStyle>
            <a:lvl1pPr algn="l" rtl="0" eaLnBrk="0" fontAlgn="base" hangingPunct="0">
              <a:spcBef>
                <a:spcPct val="0"/>
              </a:spcBef>
              <a:spcAft>
                <a:spcPct val="0"/>
              </a:spcAft>
              <a:defRPr sz="3200" b="1">
                <a:solidFill>
                  <a:schemeClr val="tx1"/>
                </a:solidFill>
                <a:latin typeface="+mj-lt"/>
                <a:ea typeface="+mj-ea"/>
                <a:cs typeface="+mj-cs"/>
                <a:sym typeface="Arial" pitchFamily="34" charset="0"/>
              </a:defRPr>
            </a:lvl1pPr>
            <a:lvl2pPr algn="l" rtl="0" eaLnBrk="0" fontAlgn="base" hangingPunct="0">
              <a:spcBef>
                <a:spcPct val="0"/>
              </a:spcBef>
              <a:spcAft>
                <a:spcPct val="0"/>
              </a:spcAft>
              <a:defRPr sz="3200" b="1">
                <a:solidFill>
                  <a:schemeClr val="tx1"/>
                </a:solidFill>
                <a:latin typeface="Arial" charset="0"/>
                <a:ea typeface="ヒラギノ角ゴ ProN W6" charset="0"/>
                <a:cs typeface="ヒラギノ角ゴ ProN W6" charset="0"/>
                <a:sym typeface="Arial" pitchFamily="34" charset="0"/>
              </a:defRPr>
            </a:lvl2pPr>
            <a:lvl3pPr algn="l" rtl="0" eaLnBrk="0" fontAlgn="base" hangingPunct="0">
              <a:spcBef>
                <a:spcPct val="0"/>
              </a:spcBef>
              <a:spcAft>
                <a:spcPct val="0"/>
              </a:spcAft>
              <a:defRPr sz="3200" b="1">
                <a:solidFill>
                  <a:schemeClr val="tx1"/>
                </a:solidFill>
                <a:latin typeface="Arial" charset="0"/>
                <a:ea typeface="ヒラギノ角ゴ ProN W6" charset="0"/>
                <a:cs typeface="ヒラギノ角ゴ ProN W6" charset="0"/>
                <a:sym typeface="Arial" pitchFamily="34" charset="0"/>
              </a:defRPr>
            </a:lvl3pPr>
            <a:lvl4pPr algn="l" rtl="0" eaLnBrk="0" fontAlgn="base" hangingPunct="0">
              <a:spcBef>
                <a:spcPct val="0"/>
              </a:spcBef>
              <a:spcAft>
                <a:spcPct val="0"/>
              </a:spcAft>
              <a:defRPr sz="3200" b="1">
                <a:solidFill>
                  <a:schemeClr val="tx1"/>
                </a:solidFill>
                <a:latin typeface="Arial" charset="0"/>
                <a:ea typeface="ヒラギノ角ゴ ProN W6" charset="0"/>
                <a:cs typeface="ヒラギノ角ゴ ProN W6" charset="0"/>
                <a:sym typeface="Arial" pitchFamily="34" charset="0"/>
              </a:defRPr>
            </a:lvl4pPr>
            <a:lvl5pPr algn="l" rtl="0" eaLnBrk="0" fontAlgn="base" hangingPunct="0">
              <a:spcBef>
                <a:spcPct val="0"/>
              </a:spcBef>
              <a:spcAft>
                <a:spcPct val="0"/>
              </a:spcAft>
              <a:defRPr sz="3200" b="1">
                <a:solidFill>
                  <a:schemeClr val="tx1"/>
                </a:solidFill>
                <a:latin typeface="Arial" charset="0"/>
                <a:ea typeface="ヒラギノ角ゴ ProN W6" charset="0"/>
                <a:cs typeface="ヒラギノ角ゴ ProN W6" charset="0"/>
                <a:sym typeface="Arial" pitchFamily="34" charset="0"/>
              </a:defRPr>
            </a:lvl5pPr>
            <a:lvl6pPr marL="321440" algn="l" rtl="0" eaLnBrk="1" fontAlgn="base" hangingPunct="1">
              <a:spcBef>
                <a:spcPct val="0"/>
              </a:spcBef>
              <a:spcAft>
                <a:spcPct val="0"/>
              </a:spcAft>
              <a:defRPr sz="3200" b="1">
                <a:solidFill>
                  <a:schemeClr val="tx1"/>
                </a:solidFill>
                <a:latin typeface="Arial" charset="0"/>
                <a:ea typeface="ヒラギノ角ゴ ProN W6" charset="0"/>
                <a:cs typeface="ヒラギノ角ゴ ProN W6" charset="0"/>
                <a:sym typeface="Arial" charset="0"/>
              </a:defRPr>
            </a:lvl6pPr>
            <a:lvl7pPr marL="642882" algn="l" rtl="0" eaLnBrk="1" fontAlgn="base" hangingPunct="1">
              <a:spcBef>
                <a:spcPct val="0"/>
              </a:spcBef>
              <a:spcAft>
                <a:spcPct val="0"/>
              </a:spcAft>
              <a:defRPr sz="3200" b="1">
                <a:solidFill>
                  <a:schemeClr val="tx1"/>
                </a:solidFill>
                <a:latin typeface="Arial" charset="0"/>
                <a:ea typeface="ヒラギノ角ゴ ProN W6" charset="0"/>
                <a:cs typeface="ヒラギノ角ゴ ProN W6" charset="0"/>
                <a:sym typeface="Arial" charset="0"/>
              </a:defRPr>
            </a:lvl7pPr>
            <a:lvl8pPr marL="964323" algn="l" rtl="0" eaLnBrk="1" fontAlgn="base" hangingPunct="1">
              <a:spcBef>
                <a:spcPct val="0"/>
              </a:spcBef>
              <a:spcAft>
                <a:spcPct val="0"/>
              </a:spcAft>
              <a:defRPr sz="3200" b="1">
                <a:solidFill>
                  <a:schemeClr val="tx1"/>
                </a:solidFill>
                <a:latin typeface="Arial" charset="0"/>
                <a:ea typeface="ヒラギノ角ゴ ProN W6" charset="0"/>
                <a:cs typeface="ヒラギノ角ゴ ProN W6" charset="0"/>
                <a:sym typeface="Arial" charset="0"/>
              </a:defRPr>
            </a:lvl8pPr>
            <a:lvl9pPr marL="1285763" algn="l" rtl="0" eaLnBrk="1" fontAlgn="base" hangingPunct="1">
              <a:spcBef>
                <a:spcPct val="0"/>
              </a:spcBef>
              <a:spcAft>
                <a:spcPct val="0"/>
              </a:spcAft>
              <a:defRPr sz="3200" b="1">
                <a:solidFill>
                  <a:schemeClr val="tx1"/>
                </a:solidFill>
                <a:latin typeface="Arial" charset="0"/>
                <a:ea typeface="ヒラギノ角ゴ ProN W6" charset="0"/>
                <a:cs typeface="ヒラギノ角ゴ ProN W6" charset="0"/>
                <a:sym typeface="Arial" charset="0"/>
              </a:defRPr>
            </a:lvl9pPr>
          </a:lstStyle>
          <a:p>
            <a:r>
              <a:rPr lang="sv-SE" kern="0" dirty="0" smtClean="0">
                <a:solidFill>
                  <a:srgbClr val="C00000"/>
                </a:solidFill>
              </a:rPr>
              <a:t>Vilka ska konsulteras?</a:t>
            </a:r>
            <a:endParaRPr lang="sv-SE" kern="0" dirty="0">
              <a:solidFill>
                <a:srgbClr val="C00000"/>
              </a:solidFill>
            </a:endParaRPr>
          </a:p>
        </p:txBody>
      </p:sp>
      <p:sp>
        <p:nvSpPr>
          <p:cNvPr id="5" name="Rektangel 4"/>
          <p:cNvSpPr/>
          <p:nvPr/>
        </p:nvSpPr>
        <p:spPr>
          <a:xfrm>
            <a:off x="1187624" y="4036422"/>
            <a:ext cx="7560840" cy="1851789"/>
          </a:xfrm>
          <a:prstGeom prst="rect">
            <a:avLst/>
          </a:prstGeom>
        </p:spPr>
        <p:txBody>
          <a:bodyPr wrap="square" anchor="ctr">
            <a:spAutoFit/>
          </a:bodyPr>
          <a:lstStyle/>
          <a:p>
            <a:pPr eaLnBrk="0" hangingPunct="0">
              <a:spcBef>
                <a:spcPts val="1050"/>
              </a:spcBef>
            </a:pPr>
            <a:r>
              <a:rPr lang="sv-SE" sz="2400" dirty="0">
                <a:latin typeface="Calibri" pitchFamily="34" charset="0"/>
              </a:rPr>
              <a:t>Om konsultation genomförs </a:t>
            </a:r>
            <a:r>
              <a:rPr lang="sv-SE" sz="2400" dirty="0" smtClean="0">
                <a:latin typeface="Calibri" pitchFamily="34" charset="0"/>
              </a:rPr>
              <a:t>separat </a:t>
            </a:r>
            <a:r>
              <a:rPr lang="sv-SE" sz="2400" dirty="0">
                <a:latin typeface="Calibri" pitchFamily="34" charset="0"/>
              </a:rPr>
              <a:t>med andra samiska företrädare ska Sametinget alltid informeras!</a:t>
            </a:r>
          </a:p>
          <a:p>
            <a:pPr eaLnBrk="0" hangingPunct="0">
              <a:spcBef>
                <a:spcPts val="1050"/>
              </a:spcBef>
            </a:pPr>
            <a:r>
              <a:rPr lang="sv-SE" sz="2400" dirty="0" smtClean="0">
                <a:latin typeface="Calibri" pitchFamily="34" charset="0"/>
                <a:ea typeface="+mn-ea"/>
                <a:cs typeface="+mn-cs"/>
                <a:sym typeface="Palatino" pitchFamily="18" charset="0"/>
              </a:rPr>
              <a:t>Karta över samebyar och kontaktuppgifter finns här:</a:t>
            </a:r>
          </a:p>
          <a:p>
            <a:pPr eaLnBrk="0" hangingPunct="0">
              <a:spcBef>
                <a:spcPts val="1050"/>
              </a:spcBef>
            </a:pPr>
            <a:r>
              <a:rPr lang="sv-SE" sz="2400" dirty="0">
                <a:latin typeface="Calibri" pitchFamily="34" charset="0"/>
                <a:ea typeface="+mn-ea"/>
                <a:cs typeface="+mn-cs"/>
                <a:sym typeface="Palatino" pitchFamily="18" charset="0"/>
                <a:hlinkClick r:id="rId2"/>
              </a:rPr>
              <a:t>https://</a:t>
            </a:r>
            <a:r>
              <a:rPr lang="sv-SE" sz="2400" dirty="0" smtClean="0">
                <a:latin typeface="Calibri" pitchFamily="34" charset="0"/>
                <a:ea typeface="+mn-ea"/>
                <a:cs typeface="+mn-cs"/>
                <a:sym typeface="Palatino" pitchFamily="18" charset="0"/>
                <a:hlinkClick r:id="rId2"/>
              </a:rPr>
              <a:t>www.sametinget.se/underlag</a:t>
            </a:r>
            <a:r>
              <a:rPr lang="sv-SE" sz="2400" dirty="0" smtClean="0">
                <a:latin typeface="Calibri" pitchFamily="34" charset="0"/>
                <a:ea typeface="+mn-ea"/>
                <a:cs typeface="+mn-cs"/>
                <a:sym typeface="Palatino" pitchFamily="18" charset="0"/>
              </a:rPr>
              <a:t> </a:t>
            </a:r>
            <a:endParaRPr lang="sv-SE" sz="2400" dirty="0">
              <a:latin typeface="Calibri" pitchFamily="34" charset="0"/>
            </a:endParaRPr>
          </a:p>
        </p:txBody>
      </p:sp>
    </p:spTree>
    <p:extLst>
      <p:ext uri="{BB962C8B-B14F-4D97-AF65-F5344CB8AC3E}">
        <p14:creationId xmlns:p14="http://schemas.microsoft.com/office/powerpoint/2010/main" val="2362532947"/>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1403648" y="764704"/>
            <a:ext cx="5715000" cy="874365"/>
          </a:xfrm>
        </p:spPr>
        <p:txBody>
          <a:bodyPr/>
          <a:lstStyle/>
          <a:p>
            <a:r>
              <a:rPr lang="sv-SE" dirty="0" smtClean="0">
                <a:solidFill>
                  <a:srgbClr val="C00000"/>
                </a:solidFill>
              </a:rPr>
              <a:t>Förväntningar</a:t>
            </a:r>
            <a:endParaRPr lang="sv-SE" dirty="0">
              <a:solidFill>
                <a:srgbClr val="C00000"/>
              </a:solidFill>
            </a:endParaRPr>
          </a:p>
        </p:txBody>
      </p:sp>
      <p:sp>
        <p:nvSpPr>
          <p:cNvPr id="3" name="Platshållare för innehåll 2"/>
          <p:cNvSpPr>
            <a:spLocks noGrp="1"/>
          </p:cNvSpPr>
          <p:nvPr>
            <p:ph idx="1"/>
          </p:nvPr>
        </p:nvSpPr>
        <p:spPr>
          <a:xfrm>
            <a:off x="1403648" y="1916832"/>
            <a:ext cx="6768752" cy="4187825"/>
          </a:xfrm>
        </p:spPr>
        <p:txBody>
          <a:bodyPr/>
          <a:lstStyle/>
          <a:p>
            <a:endParaRPr lang="sv-SE" dirty="0"/>
          </a:p>
          <a:p>
            <a:r>
              <a:rPr lang="sv-SE" sz="2400" dirty="0" smtClean="0">
                <a:latin typeface="Calibri" pitchFamily="34" charset="0"/>
              </a:rPr>
              <a:t>På </a:t>
            </a:r>
            <a:r>
              <a:rPr lang="sv-SE" sz="2400" dirty="0">
                <a:latin typeface="Calibri" pitchFamily="34" charset="0"/>
              </a:rPr>
              <a:t>kort sikt </a:t>
            </a:r>
            <a:r>
              <a:rPr lang="sv-SE" sz="2400" dirty="0" smtClean="0">
                <a:latin typeface="Calibri" pitchFamily="34" charset="0"/>
              </a:rPr>
              <a:t>ta </a:t>
            </a:r>
            <a:r>
              <a:rPr lang="sv-SE" sz="2400" dirty="0">
                <a:latin typeface="Calibri" pitchFamily="34" charset="0"/>
              </a:rPr>
              <a:t>mer resurser och tid i anspråk men långsiktigt </a:t>
            </a:r>
            <a:r>
              <a:rPr lang="sv-SE" sz="2400" dirty="0" smtClean="0">
                <a:latin typeface="Calibri" pitchFamily="34" charset="0"/>
              </a:rPr>
              <a:t>ge bättre beslutsunderlag </a:t>
            </a:r>
            <a:endParaRPr lang="sv-SE" sz="2400" dirty="0">
              <a:latin typeface="Calibri" pitchFamily="34" charset="0"/>
            </a:endParaRPr>
          </a:p>
          <a:p>
            <a:r>
              <a:rPr lang="sv-SE" sz="2400" dirty="0" smtClean="0">
                <a:latin typeface="Calibri" pitchFamily="34" charset="0"/>
              </a:rPr>
              <a:t>Förankring </a:t>
            </a:r>
            <a:r>
              <a:rPr lang="sv-SE" sz="2400" dirty="0">
                <a:latin typeface="Calibri" pitchFamily="34" charset="0"/>
              </a:rPr>
              <a:t>och acceptans från tidigt </a:t>
            </a:r>
            <a:r>
              <a:rPr lang="sv-SE" sz="2400" dirty="0" smtClean="0">
                <a:latin typeface="Calibri" pitchFamily="34" charset="0"/>
              </a:rPr>
              <a:t>skede (färre överklagningar)</a:t>
            </a:r>
          </a:p>
          <a:p>
            <a:r>
              <a:rPr lang="sv-SE" sz="2400" dirty="0" smtClean="0">
                <a:latin typeface="Calibri" pitchFamily="34" charset="0"/>
              </a:rPr>
              <a:t>Synliggörande av samer och samiska behov, </a:t>
            </a:r>
            <a:r>
              <a:rPr lang="sv-SE" sz="2400" dirty="0">
                <a:latin typeface="Calibri" pitchFamily="34" charset="0"/>
              </a:rPr>
              <a:t>ökad kunskap och förståelse för samiska livsvillkor och kulturella </a:t>
            </a:r>
            <a:r>
              <a:rPr lang="sv-SE" sz="2400" dirty="0" smtClean="0">
                <a:latin typeface="Calibri" pitchFamily="34" charset="0"/>
              </a:rPr>
              <a:t>förhållanden</a:t>
            </a:r>
            <a:endParaRPr lang="sv-SE" sz="2400" dirty="0">
              <a:latin typeface="Calibri" pitchFamily="34" charset="0"/>
            </a:endParaRPr>
          </a:p>
        </p:txBody>
      </p:sp>
    </p:spTree>
    <p:extLst>
      <p:ext uri="{BB962C8B-B14F-4D97-AF65-F5344CB8AC3E}">
        <p14:creationId xmlns:p14="http://schemas.microsoft.com/office/powerpoint/2010/main" val="3377805242"/>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1331640" y="836712"/>
            <a:ext cx="5715000" cy="874365"/>
          </a:xfrm>
        </p:spPr>
        <p:txBody>
          <a:bodyPr/>
          <a:lstStyle/>
          <a:p>
            <a:r>
              <a:rPr lang="sv-SE" dirty="0" smtClean="0">
                <a:solidFill>
                  <a:srgbClr val="C00000"/>
                </a:solidFill>
              </a:rPr>
              <a:t>Förfarande 8-11 §§</a:t>
            </a:r>
            <a:endParaRPr lang="sv-SE" dirty="0">
              <a:solidFill>
                <a:srgbClr val="C00000"/>
              </a:solidFill>
            </a:endParaRPr>
          </a:p>
        </p:txBody>
      </p:sp>
      <p:sp>
        <p:nvSpPr>
          <p:cNvPr id="4" name="Platshållare för innehåll 3"/>
          <p:cNvSpPr>
            <a:spLocks noGrp="1"/>
          </p:cNvSpPr>
          <p:nvPr>
            <p:ph idx="1"/>
          </p:nvPr>
        </p:nvSpPr>
        <p:spPr>
          <a:xfrm>
            <a:off x="1315646" y="2276872"/>
            <a:ext cx="7216794" cy="4032448"/>
          </a:xfrm>
        </p:spPr>
        <p:txBody>
          <a:bodyPr/>
          <a:lstStyle/>
          <a:p>
            <a:pPr>
              <a:buFont typeface="Arial" panose="020B0604020202020204" pitchFamily="34" charset="0"/>
              <a:buChar char="•"/>
            </a:pPr>
            <a:r>
              <a:rPr lang="sv-SE" sz="2400" dirty="0" smtClean="0">
                <a:latin typeface="Calibri" pitchFamily="34" charset="0"/>
              </a:rPr>
              <a:t>Fråga </a:t>
            </a:r>
            <a:r>
              <a:rPr lang="sv-SE" sz="2400" dirty="0">
                <a:latin typeface="Calibri" pitchFamily="34" charset="0"/>
              </a:rPr>
              <a:t>om konsultation önskas </a:t>
            </a:r>
            <a:r>
              <a:rPr lang="sv-SE" sz="2400" dirty="0">
                <a:latin typeface="Calibri" pitchFamily="34" charset="0"/>
                <a:sym typeface="Wingdings" panose="05000000000000000000" pitchFamily="2" charset="2"/>
              </a:rPr>
              <a:t> svar från samisk företrädare</a:t>
            </a:r>
            <a:endParaRPr lang="sv-SE" sz="2400" dirty="0">
              <a:latin typeface="Calibri" pitchFamily="34" charset="0"/>
            </a:endParaRPr>
          </a:p>
          <a:p>
            <a:pPr>
              <a:buFont typeface="Arial" panose="020B0604020202020204" pitchFamily="34" charset="0"/>
              <a:buChar char="•"/>
            </a:pPr>
            <a:r>
              <a:rPr lang="sv-SE" sz="2400" dirty="0" smtClean="0">
                <a:latin typeface="Calibri" pitchFamily="34" charset="0"/>
              </a:rPr>
              <a:t>Den konsultationsskyldige </a:t>
            </a:r>
            <a:r>
              <a:rPr lang="sv-SE" sz="2400" dirty="0">
                <a:latin typeface="Calibri" pitchFamily="34" charset="0"/>
              </a:rPr>
              <a:t>bestämmer sätt för genomförande men ska </a:t>
            </a:r>
            <a:r>
              <a:rPr lang="sv-SE" sz="2400" dirty="0" smtClean="0">
                <a:latin typeface="Calibri" pitchFamily="34" charset="0"/>
              </a:rPr>
              <a:t>om möjligt tillgodose önskemål</a:t>
            </a:r>
          </a:p>
          <a:p>
            <a:pPr>
              <a:buFont typeface="Arial" panose="020B0604020202020204" pitchFamily="34" charset="0"/>
              <a:buChar char="•"/>
            </a:pPr>
            <a:r>
              <a:rPr lang="sv-SE" sz="2400" dirty="0" smtClean="0">
                <a:latin typeface="Calibri" pitchFamily="34" charset="0"/>
              </a:rPr>
              <a:t>Rätt </a:t>
            </a:r>
            <a:r>
              <a:rPr lang="sv-SE" sz="2400" dirty="0">
                <a:latin typeface="Calibri" pitchFamily="34" charset="0"/>
              </a:rPr>
              <a:t>till skriftlig redogörelse om ärendet</a:t>
            </a:r>
          </a:p>
          <a:p>
            <a:pPr>
              <a:buFont typeface="Arial" panose="020B0604020202020204" pitchFamily="34" charset="0"/>
              <a:buChar char="•"/>
            </a:pPr>
            <a:r>
              <a:rPr lang="sv-SE" sz="2400" dirty="0">
                <a:latin typeface="Calibri" pitchFamily="34" charset="0"/>
              </a:rPr>
              <a:t>Konsultation gemensamt med </a:t>
            </a:r>
            <a:r>
              <a:rPr lang="sv-SE" sz="2400" dirty="0" smtClean="0">
                <a:latin typeface="Calibri" pitchFamily="34" charset="0"/>
              </a:rPr>
              <a:t>andra? </a:t>
            </a:r>
            <a:r>
              <a:rPr lang="sv-SE" sz="2400" dirty="0">
                <a:latin typeface="Calibri" pitchFamily="34" charset="0"/>
                <a:sym typeface="Wingdings" panose="05000000000000000000" pitchFamily="2" charset="2"/>
              </a:rPr>
              <a:t> </a:t>
            </a:r>
            <a:r>
              <a:rPr lang="sv-SE" sz="2400" dirty="0" smtClean="0">
                <a:latin typeface="Calibri" pitchFamily="34" charset="0"/>
              </a:rPr>
              <a:t>Inhämta </a:t>
            </a:r>
            <a:r>
              <a:rPr lang="sv-SE" sz="2400" dirty="0">
                <a:latin typeface="Calibri" pitchFamily="34" charset="0"/>
              </a:rPr>
              <a:t>samisk företrädares </a:t>
            </a:r>
            <a:r>
              <a:rPr lang="sv-SE" sz="2400" dirty="0" smtClean="0">
                <a:latin typeface="Calibri" pitchFamily="34" charset="0"/>
              </a:rPr>
              <a:t>inställning!</a:t>
            </a:r>
            <a:endParaRPr lang="sv-SE" sz="2400" dirty="0">
              <a:latin typeface="Calibri" pitchFamily="34" charset="0"/>
            </a:endParaRPr>
          </a:p>
        </p:txBody>
      </p:sp>
    </p:spTree>
    <p:extLst>
      <p:ext uri="{BB962C8B-B14F-4D97-AF65-F5344CB8AC3E}">
        <p14:creationId xmlns:p14="http://schemas.microsoft.com/office/powerpoint/2010/main" val="3940644691"/>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1331640" y="836712"/>
            <a:ext cx="5715000" cy="874365"/>
          </a:xfrm>
        </p:spPr>
        <p:txBody>
          <a:bodyPr/>
          <a:lstStyle/>
          <a:p>
            <a:r>
              <a:rPr lang="sv-SE" dirty="0" smtClean="0">
                <a:solidFill>
                  <a:srgbClr val="C00000"/>
                </a:solidFill>
              </a:rPr>
              <a:t>Viktigt!</a:t>
            </a:r>
            <a:endParaRPr lang="sv-SE" dirty="0">
              <a:solidFill>
                <a:srgbClr val="C00000"/>
              </a:solidFill>
            </a:endParaRPr>
          </a:p>
        </p:txBody>
      </p:sp>
      <p:sp>
        <p:nvSpPr>
          <p:cNvPr id="4" name="Platshållare för innehåll 3"/>
          <p:cNvSpPr>
            <a:spLocks noGrp="1"/>
          </p:cNvSpPr>
          <p:nvPr>
            <p:ph idx="1"/>
          </p:nvPr>
        </p:nvSpPr>
        <p:spPr>
          <a:xfrm>
            <a:off x="1315646" y="2276872"/>
            <a:ext cx="6696744" cy="3600400"/>
          </a:xfrm>
        </p:spPr>
        <p:txBody>
          <a:bodyPr/>
          <a:lstStyle/>
          <a:p>
            <a:r>
              <a:rPr lang="sv-SE" sz="2400" dirty="0" smtClean="0">
                <a:latin typeface="Calibri" pitchFamily="34" charset="0"/>
              </a:rPr>
              <a:t>Tidigt skede – skälig tidsfrist</a:t>
            </a:r>
            <a:endParaRPr lang="sv-SE" sz="2400" dirty="0">
              <a:latin typeface="Calibri" pitchFamily="34" charset="0"/>
            </a:endParaRPr>
          </a:p>
          <a:p>
            <a:r>
              <a:rPr lang="sv-SE" sz="2400" dirty="0" smtClean="0">
                <a:latin typeface="Calibri" pitchFamily="34" charset="0"/>
              </a:rPr>
              <a:t>Tillräcklig </a:t>
            </a:r>
            <a:r>
              <a:rPr lang="sv-SE" sz="2400" dirty="0">
                <a:latin typeface="Calibri" pitchFamily="34" charset="0"/>
              </a:rPr>
              <a:t>och korrekt information</a:t>
            </a:r>
          </a:p>
          <a:p>
            <a:r>
              <a:rPr lang="sv-SE" sz="2400" dirty="0" smtClean="0">
                <a:latin typeface="Calibri" pitchFamily="34" charset="0"/>
              </a:rPr>
              <a:t>God anda</a:t>
            </a:r>
            <a:endParaRPr lang="sv-SE" sz="2400" dirty="0">
              <a:latin typeface="Calibri" pitchFamily="34" charset="0"/>
            </a:endParaRPr>
          </a:p>
          <a:p>
            <a:r>
              <a:rPr lang="sv-SE" sz="2400" dirty="0" smtClean="0">
                <a:latin typeface="Calibri" pitchFamily="34" charset="0"/>
              </a:rPr>
              <a:t>Enighet eller samtycke (eller enighet att detta inte kan uppnås)</a:t>
            </a:r>
          </a:p>
          <a:p>
            <a:r>
              <a:rPr lang="sv-SE" sz="2400" dirty="0" smtClean="0">
                <a:latin typeface="Calibri" pitchFamily="34" charset="0"/>
              </a:rPr>
              <a:t>Dokumentation</a:t>
            </a:r>
          </a:p>
          <a:p>
            <a:r>
              <a:rPr lang="sv-SE" sz="2400" dirty="0" smtClean="0">
                <a:latin typeface="Calibri" pitchFamily="34" charset="0"/>
              </a:rPr>
              <a:t>Uppföljning/utvärdering</a:t>
            </a:r>
          </a:p>
          <a:p>
            <a:endParaRPr lang="sv-SE" sz="2400" dirty="0">
              <a:latin typeface="Calibri" pitchFamily="34" charset="0"/>
            </a:endParaRPr>
          </a:p>
          <a:p>
            <a:pPr marL="0" indent="0">
              <a:buNone/>
            </a:pPr>
            <a:endParaRPr lang="sv-SE" sz="2400" dirty="0">
              <a:latin typeface="Calibri" pitchFamily="34" charset="0"/>
            </a:endParaRPr>
          </a:p>
        </p:txBody>
      </p:sp>
    </p:spTree>
    <p:extLst>
      <p:ext uri="{BB962C8B-B14F-4D97-AF65-F5344CB8AC3E}">
        <p14:creationId xmlns:p14="http://schemas.microsoft.com/office/powerpoint/2010/main" val="3425308980"/>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1331640" y="404665"/>
            <a:ext cx="6187330" cy="1296144"/>
          </a:xfrm>
        </p:spPr>
        <p:txBody>
          <a:bodyPr/>
          <a:lstStyle/>
          <a:p>
            <a:r>
              <a:rPr lang="sv-SE" dirty="0">
                <a:solidFill>
                  <a:srgbClr val="C00000"/>
                </a:solidFill>
              </a:rPr>
              <a:t>Undantag och begränsningar</a:t>
            </a:r>
          </a:p>
        </p:txBody>
      </p:sp>
      <p:sp>
        <p:nvSpPr>
          <p:cNvPr id="3" name="Platshållare för innehåll 2"/>
          <p:cNvSpPr>
            <a:spLocks noGrp="1"/>
          </p:cNvSpPr>
          <p:nvPr>
            <p:ph idx="1"/>
          </p:nvPr>
        </p:nvSpPr>
        <p:spPr>
          <a:xfrm>
            <a:off x="1331640" y="2204864"/>
            <a:ext cx="6768752" cy="3482751"/>
          </a:xfrm>
        </p:spPr>
        <p:txBody>
          <a:bodyPr/>
          <a:lstStyle/>
          <a:p>
            <a:r>
              <a:rPr lang="sv-SE" sz="2400" dirty="0" smtClean="0">
                <a:latin typeface="Calibri" pitchFamily="34" charset="0"/>
              </a:rPr>
              <a:t>Statliga bolag</a:t>
            </a:r>
          </a:p>
          <a:p>
            <a:r>
              <a:rPr lang="sv-SE" sz="2400" dirty="0" smtClean="0">
                <a:latin typeface="Calibri" pitchFamily="34" charset="0"/>
              </a:rPr>
              <a:t>Domstolar</a:t>
            </a:r>
            <a:r>
              <a:rPr lang="sv-SE" sz="2400" dirty="0">
                <a:latin typeface="Calibri" pitchFamily="34" charset="0"/>
              </a:rPr>
              <a:t>, domstolsliknande nämnder eller organ i förvaltningsmyndigheter som har domstolsliknande </a:t>
            </a:r>
            <a:r>
              <a:rPr lang="sv-SE" sz="2400" dirty="0" smtClean="0">
                <a:latin typeface="Calibri" pitchFamily="34" charset="0"/>
              </a:rPr>
              <a:t>uppgifter</a:t>
            </a:r>
          </a:p>
          <a:p>
            <a:r>
              <a:rPr lang="sv-SE" sz="2400" dirty="0" smtClean="0">
                <a:latin typeface="Calibri" pitchFamily="34" charset="0"/>
              </a:rPr>
              <a:t>Miljöprövningsdelegationer </a:t>
            </a:r>
            <a:r>
              <a:rPr lang="sv-SE" sz="2400" dirty="0" smtClean="0">
                <a:latin typeface="Calibri" pitchFamily="34" charset="0"/>
              </a:rPr>
              <a:t>vid länsstyrelser</a:t>
            </a:r>
            <a:endParaRPr lang="sv-SE" sz="2400" dirty="0">
              <a:latin typeface="Calibri" pitchFamily="34" charset="0"/>
            </a:endParaRPr>
          </a:p>
          <a:p>
            <a:r>
              <a:rPr lang="sv-SE" sz="2400" dirty="0" smtClean="0">
                <a:latin typeface="Calibri" pitchFamily="34" charset="0"/>
              </a:rPr>
              <a:t>Brådskande </a:t>
            </a:r>
            <a:r>
              <a:rPr lang="sv-SE" sz="2400" dirty="0">
                <a:latin typeface="Calibri" pitchFamily="34" charset="0"/>
              </a:rPr>
              <a:t>ärenden, om det är uppenbart att konsultation inte behövs eller är olämpligt</a:t>
            </a:r>
          </a:p>
        </p:txBody>
      </p:sp>
    </p:spTree>
    <p:extLst>
      <p:ext uri="{BB962C8B-B14F-4D97-AF65-F5344CB8AC3E}">
        <p14:creationId xmlns:p14="http://schemas.microsoft.com/office/powerpoint/2010/main" val="2496957474"/>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1331640" y="692696"/>
            <a:ext cx="5715000" cy="874365"/>
          </a:xfrm>
        </p:spPr>
        <p:txBody>
          <a:bodyPr/>
          <a:lstStyle/>
          <a:p>
            <a:r>
              <a:rPr lang="sv-SE" dirty="0" smtClean="0">
                <a:solidFill>
                  <a:srgbClr val="C00000"/>
                </a:solidFill>
              </a:rPr>
              <a:t>Samråd eller konsultation?</a:t>
            </a:r>
            <a:endParaRPr lang="sv-SE" dirty="0">
              <a:solidFill>
                <a:srgbClr val="C00000"/>
              </a:solidFill>
            </a:endParaRPr>
          </a:p>
        </p:txBody>
      </p:sp>
      <p:sp>
        <p:nvSpPr>
          <p:cNvPr id="4" name="Platshållare för innehåll 3"/>
          <p:cNvSpPr>
            <a:spLocks noGrp="1"/>
          </p:cNvSpPr>
          <p:nvPr>
            <p:ph idx="1"/>
          </p:nvPr>
        </p:nvSpPr>
        <p:spPr>
          <a:xfrm>
            <a:off x="1331640" y="1916832"/>
            <a:ext cx="7072778" cy="4104456"/>
          </a:xfrm>
        </p:spPr>
        <p:txBody>
          <a:bodyPr/>
          <a:lstStyle/>
          <a:p>
            <a:r>
              <a:rPr lang="sv-SE" sz="2400" dirty="0" smtClean="0">
                <a:latin typeface="Calibri" pitchFamily="34" charset="0"/>
              </a:rPr>
              <a:t>Samrådsskyldighet enligt annan lagstiftning gäller </a:t>
            </a:r>
            <a:r>
              <a:rPr lang="sv-SE" sz="2400" dirty="0">
                <a:latin typeface="Calibri" pitchFamily="34" charset="0"/>
              </a:rPr>
              <a:t>oberoende av </a:t>
            </a:r>
            <a:r>
              <a:rPr lang="sv-SE" sz="2400" dirty="0" smtClean="0">
                <a:latin typeface="Calibri" pitchFamily="34" charset="0"/>
              </a:rPr>
              <a:t>konsultationslagen</a:t>
            </a:r>
          </a:p>
          <a:p>
            <a:r>
              <a:rPr lang="sv-SE" sz="2400" dirty="0" smtClean="0">
                <a:latin typeface="Calibri" pitchFamily="34" charset="0"/>
              </a:rPr>
              <a:t>Kriterierna </a:t>
            </a:r>
            <a:r>
              <a:rPr lang="sv-SE" sz="2400" dirty="0">
                <a:latin typeface="Calibri" pitchFamily="34" charset="0"/>
              </a:rPr>
              <a:t>skiljer sig åt för när konsultation respektive samråd ska genomföras och vilka samiska företrädare som ska </a:t>
            </a:r>
            <a:r>
              <a:rPr lang="sv-SE" sz="2400" dirty="0" smtClean="0">
                <a:latin typeface="Calibri" pitchFamily="34" charset="0"/>
              </a:rPr>
              <a:t>delta</a:t>
            </a:r>
          </a:p>
          <a:p>
            <a:r>
              <a:rPr lang="sv-SE" sz="2400" dirty="0">
                <a:latin typeface="Calibri" pitchFamily="34" charset="0"/>
              </a:rPr>
              <a:t>Samråd </a:t>
            </a:r>
            <a:r>
              <a:rPr lang="sv-SE" sz="2400" u="sng" dirty="0">
                <a:latin typeface="Calibri" pitchFamily="34" charset="0"/>
              </a:rPr>
              <a:t>kan</a:t>
            </a:r>
            <a:r>
              <a:rPr lang="sv-SE" sz="2400" dirty="0">
                <a:latin typeface="Calibri" pitchFamily="34" charset="0"/>
              </a:rPr>
              <a:t> samordnas med </a:t>
            </a:r>
            <a:r>
              <a:rPr lang="sv-SE" sz="2400" dirty="0" smtClean="0">
                <a:latin typeface="Calibri" pitchFamily="34" charset="0"/>
              </a:rPr>
              <a:t>konsultationer om deltagarna är desamma</a:t>
            </a:r>
            <a:endParaRPr lang="sv-SE" sz="2400" dirty="0">
              <a:latin typeface="Calibri" pitchFamily="34" charset="0"/>
            </a:endParaRPr>
          </a:p>
          <a:p>
            <a:r>
              <a:rPr lang="sv-SE" sz="2400" dirty="0" smtClean="0">
                <a:latin typeface="Calibri" pitchFamily="34" charset="0"/>
              </a:rPr>
              <a:t>När </a:t>
            </a:r>
            <a:r>
              <a:rPr lang="sv-SE" sz="2400" dirty="0">
                <a:latin typeface="Calibri" pitchFamily="34" charset="0"/>
              </a:rPr>
              <a:t>ett ärende kan få särskild betydelse för samerna ska </a:t>
            </a:r>
            <a:r>
              <a:rPr lang="sv-SE" sz="2400" dirty="0" smtClean="0">
                <a:latin typeface="Calibri" pitchFamily="34" charset="0"/>
              </a:rPr>
              <a:t>Sametinget tillfrågas som </a:t>
            </a:r>
            <a:r>
              <a:rPr lang="sv-SE" sz="2400" dirty="0">
                <a:latin typeface="Calibri" pitchFamily="34" charset="0"/>
              </a:rPr>
              <a:t>företrädare för det samiska </a:t>
            </a:r>
            <a:r>
              <a:rPr lang="sv-SE" sz="2400" dirty="0" smtClean="0">
                <a:latin typeface="Calibri" pitchFamily="34" charset="0"/>
              </a:rPr>
              <a:t>folket</a:t>
            </a:r>
            <a:endParaRPr lang="sv-SE" sz="2400" dirty="0">
              <a:latin typeface="Calibri" pitchFamily="34" charset="0"/>
            </a:endParaRPr>
          </a:p>
          <a:p>
            <a:pPr marL="0" indent="0">
              <a:buNone/>
            </a:pPr>
            <a:endParaRPr lang="sv-SE" sz="2400" dirty="0">
              <a:latin typeface="Calibri" pitchFamily="34" charset="0"/>
            </a:endParaRPr>
          </a:p>
          <a:p>
            <a:pPr marL="0" indent="0">
              <a:buNone/>
            </a:pPr>
            <a:endParaRPr lang="sv-SE" sz="2400" dirty="0">
              <a:latin typeface="Calibri" pitchFamily="34" charset="0"/>
            </a:endParaRPr>
          </a:p>
        </p:txBody>
      </p:sp>
    </p:spTree>
    <p:extLst>
      <p:ext uri="{BB962C8B-B14F-4D97-AF65-F5344CB8AC3E}">
        <p14:creationId xmlns:p14="http://schemas.microsoft.com/office/powerpoint/2010/main" val="2302711039"/>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1331640" y="836712"/>
            <a:ext cx="5715000" cy="874365"/>
          </a:xfrm>
        </p:spPr>
        <p:txBody>
          <a:bodyPr/>
          <a:lstStyle/>
          <a:p>
            <a:r>
              <a:rPr lang="sv-SE" dirty="0" smtClean="0">
                <a:solidFill>
                  <a:srgbClr val="C00000"/>
                </a:solidFill>
              </a:rPr>
              <a:t>Vad innebär ”god anda”?</a:t>
            </a:r>
            <a:endParaRPr lang="sv-SE" dirty="0">
              <a:solidFill>
                <a:srgbClr val="C00000"/>
              </a:solidFill>
            </a:endParaRPr>
          </a:p>
        </p:txBody>
      </p:sp>
      <p:sp>
        <p:nvSpPr>
          <p:cNvPr id="4" name="Platshållare för innehåll 3"/>
          <p:cNvSpPr>
            <a:spLocks noGrp="1"/>
          </p:cNvSpPr>
          <p:nvPr>
            <p:ph idx="1"/>
          </p:nvPr>
        </p:nvSpPr>
        <p:spPr>
          <a:xfrm>
            <a:off x="1315646" y="2276872"/>
            <a:ext cx="6696744" cy="3096344"/>
          </a:xfrm>
        </p:spPr>
        <p:txBody>
          <a:bodyPr/>
          <a:lstStyle/>
          <a:p>
            <a:r>
              <a:rPr lang="sv-SE" sz="2400" dirty="0" smtClean="0">
                <a:latin typeface="Calibri" pitchFamily="34" charset="0"/>
              </a:rPr>
              <a:t>uppriktighet </a:t>
            </a:r>
            <a:r>
              <a:rPr lang="sv-SE" sz="2400" dirty="0">
                <a:latin typeface="Calibri" pitchFamily="34" charset="0"/>
              </a:rPr>
              <a:t>och ärlighet</a:t>
            </a:r>
          </a:p>
          <a:p>
            <a:r>
              <a:rPr lang="sv-SE" sz="2400" dirty="0" smtClean="0">
                <a:latin typeface="Calibri" pitchFamily="34" charset="0"/>
              </a:rPr>
              <a:t>tydliga </a:t>
            </a:r>
            <a:r>
              <a:rPr lang="sv-SE" sz="2400" dirty="0">
                <a:latin typeface="Calibri" pitchFamily="34" charset="0"/>
              </a:rPr>
              <a:t>”spelregler</a:t>
            </a:r>
            <a:r>
              <a:rPr lang="sv-SE" sz="2400" dirty="0" smtClean="0">
                <a:latin typeface="Calibri" pitchFamily="34" charset="0"/>
              </a:rPr>
              <a:t>” (ramar, former, omfattning)</a:t>
            </a:r>
            <a:endParaRPr lang="sv-SE" sz="2400" dirty="0">
              <a:latin typeface="Calibri" pitchFamily="34" charset="0"/>
            </a:endParaRPr>
          </a:p>
          <a:p>
            <a:r>
              <a:rPr lang="sv-SE" sz="2400" dirty="0">
                <a:latin typeface="Calibri" pitchFamily="34" charset="0"/>
              </a:rPr>
              <a:t>visa förståelse för varandras roller, behov och </a:t>
            </a:r>
            <a:r>
              <a:rPr lang="sv-SE" sz="2400" dirty="0" smtClean="0">
                <a:latin typeface="Calibri" pitchFamily="34" charset="0"/>
              </a:rPr>
              <a:t>förutsättningar</a:t>
            </a:r>
          </a:p>
          <a:p>
            <a:r>
              <a:rPr lang="sv-SE" sz="2400" dirty="0" smtClean="0">
                <a:latin typeface="Calibri" pitchFamily="34" charset="0"/>
              </a:rPr>
              <a:t>vara </a:t>
            </a:r>
            <a:r>
              <a:rPr lang="sv-SE" sz="2400" dirty="0">
                <a:latin typeface="Calibri" pitchFamily="34" charset="0"/>
              </a:rPr>
              <a:t>lyhörd, saklig, öppen och tydlig</a:t>
            </a:r>
          </a:p>
          <a:p>
            <a:endParaRPr lang="sv-SE" sz="2400" dirty="0">
              <a:latin typeface="Calibri" pitchFamily="34" charset="0"/>
            </a:endParaRPr>
          </a:p>
          <a:p>
            <a:pPr marL="0" indent="0">
              <a:buNone/>
            </a:pPr>
            <a:endParaRPr lang="sv-SE" sz="2400" dirty="0">
              <a:latin typeface="Calibri" pitchFamily="34" charset="0"/>
            </a:endParaRPr>
          </a:p>
        </p:txBody>
      </p:sp>
    </p:spTree>
    <p:extLst>
      <p:ext uri="{BB962C8B-B14F-4D97-AF65-F5344CB8AC3E}">
        <p14:creationId xmlns:p14="http://schemas.microsoft.com/office/powerpoint/2010/main" val="2582663400"/>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objekt 1"/>
          <p:cNvPicPr>
            <a:picLocks noChangeAspect="1"/>
          </p:cNvPicPr>
          <p:nvPr/>
        </p:nvPicPr>
        <p:blipFill>
          <a:blip r:embed="rId3"/>
          <a:stretch>
            <a:fillRect/>
          </a:stretch>
        </p:blipFill>
        <p:spPr>
          <a:xfrm>
            <a:off x="971600" y="692696"/>
            <a:ext cx="7591425" cy="4419600"/>
          </a:xfrm>
          <a:prstGeom prst="rect">
            <a:avLst/>
          </a:prstGeom>
        </p:spPr>
      </p:pic>
      <p:sp>
        <p:nvSpPr>
          <p:cNvPr id="3" name="Rektangel 2"/>
          <p:cNvSpPr/>
          <p:nvPr/>
        </p:nvSpPr>
        <p:spPr>
          <a:xfrm>
            <a:off x="1115616" y="5445224"/>
            <a:ext cx="6840760" cy="461665"/>
          </a:xfrm>
          <a:prstGeom prst="rect">
            <a:avLst/>
          </a:prstGeom>
        </p:spPr>
        <p:txBody>
          <a:bodyPr wrap="square">
            <a:spAutoFit/>
          </a:bodyPr>
          <a:lstStyle/>
          <a:p>
            <a:r>
              <a:rPr lang="sv-SE" sz="2400" dirty="0">
                <a:hlinkClick r:id="rId4"/>
              </a:rPr>
              <a:t>https://www.sametinget.se/konsultationsordning</a:t>
            </a:r>
            <a:endParaRPr lang="sv-SE" sz="2400" dirty="0"/>
          </a:p>
        </p:txBody>
      </p:sp>
    </p:spTree>
    <p:extLst>
      <p:ext uri="{BB962C8B-B14F-4D97-AF65-F5344CB8AC3E}">
        <p14:creationId xmlns:p14="http://schemas.microsoft.com/office/powerpoint/2010/main" val="283900266"/>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1202" name="Picture 2" descr="From the mountains (1)"/>
          <p:cNvPicPr>
            <a:picLocks noGrp="1" noChangeAspect="1" noChangeArrowheads="1"/>
          </p:cNvPicPr>
          <p:nvPr>
            <p:ph idx="1"/>
          </p:nvPr>
        </p:nvPicPr>
        <p:blipFill>
          <a:blip r:embed="rId2" cstate="print"/>
          <a:srcRect/>
          <a:stretch>
            <a:fillRect/>
          </a:stretch>
        </p:blipFill>
        <p:spPr>
          <a:xfrm>
            <a:off x="0" y="0"/>
            <a:ext cx="9144000" cy="6858000"/>
          </a:xfrm>
        </p:spPr>
      </p:pic>
      <p:sp>
        <p:nvSpPr>
          <p:cNvPr id="51203" name="Rectangle 3"/>
          <p:cNvSpPr>
            <a:spLocks noGrp="1" noChangeArrowheads="1"/>
          </p:cNvSpPr>
          <p:nvPr>
            <p:ph type="title"/>
          </p:nvPr>
        </p:nvSpPr>
        <p:spPr>
          <a:xfrm>
            <a:off x="611188" y="857250"/>
            <a:ext cx="8229600" cy="2428875"/>
          </a:xfrm>
        </p:spPr>
        <p:txBody>
          <a:bodyPr anchor="t"/>
          <a:lstStyle/>
          <a:p>
            <a:pPr eaLnBrk="1" hangingPunct="1"/>
            <a:r>
              <a:rPr lang="sv-SE" sz="5100" b="0" dirty="0" err="1" smtClean="0">
                <a:solidFill>
                  <a:srgbClr val="FFCC00"/>
                </a:solidFill>
              </a:rPr>
              <a:t>www.sametinget.se</a:t>
            </a:r>
            <a:r>
              <a:rPr lang="sv-SE" sz="5100" b="0" dirty="0" smtClean="0">
                <a:solidFill>
                  <a:srgbClr val="FFCC00"/>
                </a:solidFill>
              </a:rPr>
              <a:t> </a:t>
            </a:r>
            <a:br>
              <a:rPr lang="sv-SE" sz="5100" b="0" dirty="0" smtClean="0">
                <a:solidFill>
                  <a:srgbClr val="FFCC00"/>
                </a:solidFill>
              </a:rPr>
            </a:br>
            <a:r>
              <a:rPr lang="sv-SE" sz="5100" b="0" dirty="0" err="1" smtClean="0">
                <a:solidFill>
                  <a:srgbClr val="FFCC00"/>
                </a:solidFill>
              </a:rPr>
              <a:t>www.samer.se</a:t>
            </a:r>
            <a:r>
              <a:rPr lang="sv-SE" sz="5100" b="0" dirty="0" smtClean="0">
                <a:solidFill>
                  <a:srgbClr val="FFCC00"/>
                </a:solidFill>
              </a:rPr>
              <a:t/>
            </a:r>
            <a:br>
              <a:rPr lang="sv-SE" sz="5100" b="0" dirty="0" smtClean="0">
                <a:solidFill>
                  <a:srgbClr val="FFCC00"/>
                </a:solidFill>
              </a:rPr>
            </a:br>
            <a:r>
              <a:rPr lang="sv-SE" sz="5100" b="0" dirty="0" err="1" smtClean="0">
                <a:solidFill>
                  <a:srgbClr val="FFCC00"/>
                </a:solidFill>
              </a:rPr>
              <a:t>www.minoritet.se</a:t>
            </a:r>
            <a:endParaRPr lang="sv-SE" sz="5100" b="0" dirty="0" smtClean="0">
              <a:solidFill>
                <a:srgbClr val="FFCC00"/>
              </a:solidFill>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p:nvPr>
        </p:nvSpPr>
        <p:spPr>
          <a:xfrm>
            <a:off x="1259632" y="2132856"/>
            <a:ext cx="6923112" cy="3528393"/>
          </a:xfrm>
        </p:spPr>
        <p:txBody>
          <a:bodyPr/>
          <a:lstStyle/>
          <a:p>
            <a:r>
              <a:rPr lang="sv-SE" sz="2400" dirty="0" smtClean="0">
                <a:latin typeface="Calibri" panose="020F0502020204030204" pitchFamily="34" charset="0"/>
                <a:cs typeface="Calibri" panose="020F0502020204030204" pitchFamily="34" charset="0"/>
              </a:rPr>
              <a:t>härstammar </a:t>
            </a:r>
            <a:r>
              <a:rPr lang="sv-SE" sz="2400" dirty="0">
                <a:latin typeface="Calibri" panose="020F0502020204030204" pitchFamily="34" charset="0"/>
                <a:cs typeface="Calibri" panose="020F0502020204030204" pitchFamily="34" charset="0"/>
              </a:rPr>
              <a:t>från folkgrupper som bodde i landet eller i ett geografiskt område, som landet tillhör, vid tiden för erövring eller kolonisation eller fast-ställande av nuvarande statsgränser </a:t>
            </a:r>
            <a:endParaRPr lang="sv-SE" sz="2400" dirty="0" smtClean="0">
              <a:latin typeface="Calibri" panose="020F0502020204030204" pitchFamily="34" charset="0"/>
              <a:cs typeface="Calibri" panose="020F0502020204030204" pitchFamily="34" charset="0"/>
            </a:endParaRPr>
          </a:p>
          <a:p>
            <a:r>
              <a:rPr lang="sv-SE" sz="2400" dirty="0" smtClean="0">
                <a:latin typeface="Calibri" panose="020F0502020204030204" pitchFamily="34" charset="0"/>
                <a:cs typeface="Calibri" panose="020F0502020204030204" pitchFamily="34" charset="0"/>
              </a:rPr>
              <a:t>har </a:t>
            </a:r>
            <a:r>
              <a:rPr lang="sv-SE" sz="2400" dirty="0">
                <a:latin typeface="Calibri" panose="020F0502020204030204" pitchFamily="34" charset="0"/>
                <a:cs typeface="Calibri" panose="020F0502020204030204" pitchFamily="34" charset="0"/>
              </a:rPr>
              <a:t>behållit en del eller alla sina egna sociala, ekonomiska, kulturella och politiska </a:t>
            </a:r>
            <a:r>
              <a:rPr lang="sv-SE" sz="2400" dirty="0" smtClean="0">
                <a:latin typeface="Calibri" panose="020F0502020204030204" pitchFamily="34" charset="0"/>
                <a:cs typeface="Calibri" panose="020F0502020204030204" pitchFamily="34" charset="0"/>
              </a:rPr>
              <a:t>institutioner</a:t>
            </a:r>
          </a:p>
          <a:p>
            <a:r>
              <a:rPr lang="sv-SE" sz="2400" dirty="0" smtClean="0">
                <a:latin typeface="Calibri" panose="020F0502020204030204" pitchFamily="34" charset="0"/>
                <a:cs typeface="Calibri" panose="020F0502020204030204" pitchFamily="34" charset="0"/>
              </a:rPr>
              <a:t>Identifierar sig själva som ett urfolk</a:t>
            </a:r>
            <a:endParaRPr lang="sv-SE" sz="2400" dirty="0">
              <a:latin typeface="Calibri" panose="020F0502020204030204" pitchFamily="34" charset="0"/>
              <a:cs typeface="Calibri" panose="020F0502020204030204" pitchFamily="34" charset="0"/>
            </a:endParaRPr>
          </a:p>
        </p:txBody>
      </p:sp>
      <p:sp>
        <p:nvSpPr>
          <p:cNvPr id="3" name="Rubrik 1"/>
          <p:cNvSpPr txBox="1">
            <a:spLocks/>
          </p:cNvSpPr>
          <p:nvPr/>
        </p:nvSpPr>
        <p:spPr bwMode="auto">
          <a:xfrm>
            <a:off x="1259632" y="866415"/>
            <a:ext cx="6741392" cy="820721"/>
          </a:xfrm>
          <a:prstGeom prst="rect">
            <a:avLst/>
          </a:prstGeom>
          <a:noFill/>
          <a:ln w="12700">
            <a:noFill/>
            <a:miter lim="800000"/>
            <a:headEnd/>
            <a:tailEnd/>
          </a:ln>
        </p:spPr>
        <p:txBody>
          <a:bodyPr vert="horz" wrap="square" lIns="0" tIns="0" rIns="0" bIns="0" numCol="1" anchor="t" anchorCtr="0" compatLnSpc="1">
            <a:prstTxWarp prst="textNoShape">
              <a:avLst/>
            </a:prstTxWarp>
          </a:bodyPr>
          <a:lstStyle>
            <a:lvl1pPr marL="342900" indent="-34290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1pPr>
            <a:lvl2pPr marL="742950" indent="-28575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2pPr>
            <a:lvl3pPr marL="1143000" indent="-22860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3pPr>
            <a:lvl4pPr marL="1600200" indent="-22860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4pPr>
            <a:lvl5pPr marL="2057400" indent="-228600" algn="l" rtl="0" eaLnBrk="0" fontAlgn="base" hangingPunct="0">
              <a:spcBef>
                <a:spcPts val="1050"/>
              </a:spcBef>
              <a:spcAft>
                <a:spcPct val="0"/>
              </a:spcAft>
              <a:buChar char="»"/>
              <a:defRPr>
                <a:solidFill>
                  <a:schemeClr val="tx1"/>
                </a:solidFill>
                <a:latin typeface="+mn-lt"/>
                <a:ea typeface="+mn-ea"/>
                <a:cs typeface="+mn-cs"/>
                <a:sym typeface="Palatino" pitchFamily="18" charset="0"/>
              </a:defRPr>
            </a:lvl5pPr>
            <a:lvl6pPr marL="321424" algn="l" rtl="0" eaLnBrk="1" fontAlgn="base" hangingPunct="1">
              <a:spcBef>
                <a:spcPts val="1055"/>
              </a:spcBef>
              <a:spcAft>
                <a:spcPct val="0"/>
              </a:spcAft>
              <a:defRPr sz="1800">
                <a:solidFill>
                  <a:schemeClr val="tx1"/>
                </a:solidFill>
                <a:latin typeface="+mn-lt"/>
                <a:ea typeface="+mn-ea"/>
                <a:cs typeface="+mn-cs"/>
                <a:sym typeface="Palatino" charset="0"/>
              </a:defRPr>
            </a:lvl6pPr>
            <a:lvl7pPr marL="642849" algn="l" rtl="0" eaLnBrk="1" fontAlgn="base" hangingPunct="1">
              <a:spcBef>
                <a:spcPts val="1055"/>
              </a:spcBef>
              <a:spcAft>
                <a:spcPct val="0"/>
              </a:spcAft>
              <a:defRPr sz="1800">
                <a:solidFill>
                  <a:schemeClr val="tx1"/>
                </a:solidFill>
                <a:latin typeface="+mn-lt"/>
                <a:ea typeface="+mn-ea"/>
                <a:cs typeface="+mn-cs"/>
                <a:sym typeface="Palatino" charset="0"/>
              </a:defRPr>
            </a:lvl7pPr>
            <a:lvl8pPr marL="964274" algn="l" rtl="0" eaLnBrk="1" fontAlgn="base" hangingPunct="1">
              <a:spcBef>
                <a:spcPts val="1055"/>
              </a:spcBef>
              <a:spcAft>
                <a:spcPct val="0"/>
              </a:spcAft>
              <a:defRPr sz="1800">
                <a:solidFill>
                  <a:schemeClr val="tx1"/>
                </a:solidFill>
                <a:latin typeface="+mn-lt"/>
                <a:ea typeface="+mn-ea"/>
                <a:cs typeface="+mn-cs"/>
                <a:sym typeface="Palatino" charset="0"/>
              </a:defRPr>
            </a:lvl8pPr>
            <a:lvl9pPr marL="1285697" algn="l" rtl="0" eaLnBrk="1" fontAlgn="base" hangingPunct="1">
              <a:spcBef>
                <a:spcPts val="1055"/>
              </a:spcBef>
              <a:spcAft>
                <a:spcPct val="0"/>
              </a:spcAft>
              <a:defRPr sz="1800">
                <a:solidFill>
                  <a:schemeClr val="tx1"/>
                </a:solidFill>
                <a:latin typeface="+mn-lt"/>
                <a:ea typeface="+mn-ea"/>
                <a:cs typeface="+mn-cs"/>
                <a:sym typeface="Palatino" charset="0"/>
              </a:defRPr>
            </a:lvl9pPr>
          </a:lstStyle>
          <a:p>
            <a:pPr marL="0" indent="0">
              <a:buNone/>
            </a:pPr>
            <a:r>
              <a:rPr lang="sv-SE" sz="3200" b="1" kern="0" dirty="0" smtClean="0">
                <a:solidFill>
                  <a:srgbClr val="C00000"/>
                </a:solidFill>
                <a:latin typeface="+mj-lt"/>
              </a:rPr>
              <a:t>Vad är ett urfolk?</a:t>
            </a:r>
          </a:p>
          <a:p>
            <a:pPr marL="0" indent="0">
              <a:buNone/>
            </a:pPr>
            <a:r>
              <a:rPr lang="sv-SE" sz="1600" b="1" kern="0" dirty="0" smtClean="0">
                <a:solidFill>
                  <a:srgbClr val="C00000"/>
                </a:solidFill>
                <a:latin typeface="+mj-lt"/>
              </a:rPr>
              <a:t>FN:s definition</a:t>
            </a:r>
            <a:endParaRPr lang="sv-SE" sz="1600" b="1" kern="0" dirty="0">
              <a:solidFill>
                <a:srgbClr val="C00000"/>
              </a:solidFill>
              <a:latin typeface="+mj-lt"/>
            </a:endParaRPr>
          </a:p>
        </p:txBody>
      </p:sp>
    </p:spTree>
    <p:extLst>
      <p:ext uri="{BB962C8B-B14F-4D97-AF65-F5344CB8AC3E}">
        <p14:creationId xmlns:p14="http://schemas.microsoft.com/office/powerpoint/2010/main" val="36767171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objekt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536" y="188640"/>
            <a:ext cx="10779023" cy="6525344"/>
          </a:xfrm>
          <a:prstGeom prst="rect">
            <a:avLst/>
          </a:prstGeom>
        </p:spPr>
      </p:pic>
    </p:spTree>
    <p:extLst>
      <p:ext uri="{BB962C8B-B14F-4D97-AF65-F5344CB8AC3E}">
        <p14:creationId xmlns:p14="http://schemas.microsoft.com/office/powerpoint/2010/main" val="546700446"/>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1403648" y="404664"/>
            <a:ext cx="5715000" cy="1018505"/>
          </a:xfrm>
        </p:spPr>
        <p:txBody>
          <a:bodyPr/>
          <a:lstStyle/>
          <a:p>
            <a:r>
              <a:rPr lang="sv-SE" dirty="0" smtClean="0">
                <a:solidFill>
                  <a:srgbClr val="C00000"/>
                </a:solidFill>
              </a:rPr>
              <a:t>Samiska folket i Sverige</a:t>
            </a:r>
            <a:endParaRPr lang="sv-SE" dirty="0">
              <a:solidFill>
                <a:srgbClr val="C00000"/>
              </a:solidFill>
            </a:endParaRPr>
          </a:p>
        </p:txBody>
      </p:sp>
      <p:sp>
        <p:nvSpPr>
          <p:cNvPr id="3" name="Platshållare för innehåll 2"/>
          <p:cNvSpPr>
            <a:spLocks noGrp="1"/>
          </p:cNvSpPr>
          <p:nvPr>
            <p:ph idx="1"/>
          </p:nvPr>
        </p:nvSpPr>
        <p:spPr>
          <a:xfrm>
            <a:off x="1403648" y="2348880"/>
            <a:ext cx="5715000" cy="4187825"/>
          </a:xfrm>
        </p:spPr>
        <p:txBody>
          <a:bodyPr/>
          <a:lstStyle/>
          <a:p>
            <a:r>
              <a:rPr lang="sv-SE" sz="2400" dirty="0">
                <a:latin typeface="Calibri" panose="020F0502020204030204" pitchFamily="34" charset="0"/>
                <a:cs typeface="Calibri" panose="020F0502020204030204" pitchFamily="34" charset="0"/>
              </a:rPr>
              <a:t>1977 bekräftade Sveriges riksdag </a:t>
            </a:r>
            <a:r>
              <a:rPr lang="sv-SE" sz="2400" dirty="0" smtClean="0">
                <a:latin typeface="Calibri" panose="020F0502020204030204" pitchFamily="34" charset="0"/>
                <a:cs typeface="Calibri" panose="020F0502020204030204" pitchFamily="34" charset="0"/>
              </a:rPr>
              <a:t>att samerna är </a:t>
            </a:r>
            <a:r>
              <a:rPr lang="sv-SE" sz="2400" dirty="0" smtClean="0">
                <a:solidFill>
                  <a:srgbClr val="C00000"/>
                </a:solidFill>
                <a:latin typeface="Calibri" panose="020F0502020204030204" pitchFamily="34" charset="0"/>
                <a:cs typeface="Calibri" panose="020F0502020204030204" pitchFamily="34" charset="0"/>
              </a:rPr>
              <a:t>ett urfolk </a:t>
            </a:r>
            <a:r>
              <a:rPr lang="sv-SE" sz="2400" dirty="0" smtClean="0">
                <a:latin typeface="Calibri" panose="020F0502020204030204" pitchFamily="34" charset="0"/>
                <a:cs typeface="Calibri" panose="020F0502020204030204" pitchFamily="34" charset="0"/>
              </a:rPr>
              <a:t>i Sverige.</a:t>
            </a:r>
          </a:p>
          <a:p>
            <a:r>
              <a:rPr lang="sv-SE" sz="2400" dirty="0" smtClean="0">
                <a:latin typeface="Calibri" panose="020F0502020204030204" pitchFamily="34" charset="0"/>
                <a:cs typeface="Calibri" panose="020F0502020204030204" pitchFamily="34" charset="0"/>
              </a:rPr>
              <a:t>2000 tillkom begreppet </a:t>
            </a:r>
            <a:r>
              <a:rPr lang="sv-SE" sz="2400" dirty="0">
                <a:solidFill>
                  <a:srgbClr val="C00000"/>
                </a:solidFill>
                <a:latin typeface="Calibri" panose="020F0502020204030204" pitchFamily="34" charset="0"/>
                <a:cs typeface="Calibri" panose="020F0502020204030204" pitchFamily="34" charset="0"/>
              </a:rPr>
              <a:t>nationell minoritet </a:t>
            </a:r>
            <a:r>
              <a:rPr lang="sv-SE" sz="2400" dirty="0" smtClean="0">
                <a:latin typeface="Calibri" panose="020F0502020204030204" pitchFamily="34" charset="0"/>
                <a:cs typeface="Calibri" panose="020F0502020204030204" pitchFamily="34" charset="0"/>
              </a:rPr>
              <a:t>när minoritetsspråklagen infördes.</a:t>
            </a:r>
          </a:p>
          <a:p>
            <a:r>
              <a:rPr lang="sv-SE" sz="2400" dirty="0" smtClean="0">
                <a:latin typeface="Calibri" panose="020F0502020204030204" pitchFamily="34" charset="0"/>
                <a:cs typeface="Calibri" panose="020F0502020204030204" pitchFamily="34" charset="0"/>
              </a:rPr>
              <a:t>Sedan 2011 erkänns samerna som </a:t>
            </a:r>
            <a:r>
              <a:rPr lang="sv-SE" sz="2400" dirty="0" smtClean="0">
                <a:solidFill>
                  <a:srgbClr val="C00000"/>
                </a:solidFill>
                <a:latin typeface="Calibri" panose="020F0502020204030204" pitchFamily="34" charset="0"/>
                <a:cs typeface="Calibri" panose="020F0502020204030204" pitchFamily="34" charset="0"/>
              </a:rPr>
              <a:t>ett eget folk</a:t>
            </a:r>
            <a:r>
              <a:rPr lang="sv-SE" sz="2400" dirty="0" smtClean="0">
                <a:latin typeface="Calibri" panose="020F0502020204030204" pitchFamily="34" charset="0"/>
                <a:cs typeface="Calibri" panose="020F0502020204030204" pitchFamily="34" charset="0"/>
              </a:rPr>
              <a:t> i Sveriges grundlag.</a:t>
            </a:r>
            <a:endParaRPr lang="sv-SE"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54997935"/>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idx="1"/>
          </p:nvPr>
        </p:nvSpPr>
        <p:spPr>
          <a:xfrm>
            <a:off x="1199034" y="2132856"/>
            <a:ext cx="7103119" cy="4608512"/>
          </a:xfrm>
        </p:spPr>
        <p:txBody>
          <a:bodyPr/>
          <a:lstStyle/>
          <a:p>
            <a:pPr marL="0" indent="0">
              <a:buNone/>
            </a:pPr>
            <a:r>
              <a:rPr lang="sv-SE" sz="2400" dirty="0" smtClean="0">
                <a:solidFill>
                  <a:schemeClr val="tx2"/>
                </a:solidFill>
                <a:latin typeface="Calibri" pitchFamily="34" charset="0"/>
                <a:cs typeface="Arial" pitchFamily="34" charset="0"/>
              </a:rPr>
              <a:t>En historia av maktobalans… Några exempel:</a:t>
            </a:r>
          </a:p>
          <a:p>
            <a:r>
              <a:rPr lang="sv-SE" sz="2400" dirty="0" smtClean="0">
                <a:solidFill>
                  <a:schemeClr val="tx2"/>
                </a:solidFill>
                <a:latin typeface="Calibri" pitchFamily="34" charset="0"/>
                <a:cs typeface="Arial" pitchFamily="34" charset="0"/>
              </a:rPr>
              <a:t>Lagstiftning som splittrar samerna </a:t>
            </a:r>
            <a:r>
              <a:rPr lang="sv-SE" sz="2400" dirty="0">
                <a:solidFill>
                  <a:schemeClr val="tx2"/>
                </a:solidFill>
                <a:latin typeface="Calibri" pitchFamily="34" charset="0"/>
                <a:cs typeface="Arial" pitchFamily="34" charset="0"/>
              </a:rPr>
              <a:t/>
            </a:r>
            <a:br>
              <a:rPr lang="sv-SE" sz="2400" dirty="0">
                <a:solidFill>
                  <a:schemeClr val="tx2"/>
                </a:solidFill>
                <a:latin typeface="Calibri" pitchFamily="34" charset="0"/>
                <a:cs typeface="Arial" pitchFamily="34" charset="0"/>
              </a:rPr>
            </a:br>
            <a:r>
              <a:rPr lang="sv-SE" sz="2000" i="1" dirty="0" smtClean="0">
                <a:solidFill>
                  <a:schemeClr val="tx2"/>
                </a:solidFill>
                <a:latin typeface="Calibri" pitchFamily="34" charset="0"/>
                <a:cs typeface="Arial" pitchFamily="34" charset="0"/>
              </a:rPr>
              <a:t>(Renbeteslagarna 1886, 1898, 1928) </a:t>
            </a:r>
          </a:p>
          <a:p>
            <a:r>
              <a:rPr lang="sv-SE" sz="2400" dirty="0" smtClean="0">
                <a:solidFill>
                  <a:schemeClr val="tx2"/>
                </a:solidFill>
                <a:latin typeface="Calibri" pitchFamily="34" charset="0"/>
                <a:cs typeface="Arial" pitchFamily="34" charset="0"/>
              </a:rPr>
              <a:t>Lappfogdesystem</a:t>
            </a:r>
          </a:p>
          <a:p>
            <a:r>
              <a:rPr lang="sv-SE" sz="2400" dirty="0" smtClean="0">
                <a:solidFill>
                  <a:schemeClr val="tx2"/>
                </a:solidFill>
                <a:latin typeface="Calibri" pitchFamily="34" charset="0"/>
                <a:cs typeface="Arial" pitchFamily="34" charset="0"/>
              </a:rPr>
              <a:t>Särskild undervisning enbart för renskötande samers barn (nomadskolor</a:t>
            </a:r>
            <a:r>
              <a:rPr lang="sv-SE" sz="2400" dirty="0">
                <a:solidFill>
                  <a:schemeClr val="tx2"/>
                </a:solidFill>
                <a:latin typeface="Calibri" pitchFamily="34" charset="0"/>
                <a:cs typeface="Arial" pitchFamily="34" charset="0"/>
              </a:rPr>
              <a:t>) </a:t>
            </a:r>
            <a:endParaRPr lang="sv-SE" sz="2400" dirty="0" smtClean="0">
              <a:solidFill>
                <a:schemeClr val="tx2"/>
              </a:solidFill>
              <a:latin typeface="Calibri" pitchFamily="34" charset="0"/>
              <a:cs typeface="Arial" pitchFamily="34" charset="0"/>
            </a:endParaRPr>
          </a:p>
          <a:p>
            <a:r>
              <a:rPr lang="sv-SE" sz="2400" dirty="0" smtClean="0">
                <a:solidFill>
                  <a:schemeClr val="tx2"/>
                </a:solidFill>
                <a:latin typeface="Calibri" pitchFamily="34" charset="0"/>
                <a:cs typeface="Arial" pitchFamily="34" charset="0"/>
              </a:rPr>
              <a:t>Tvångsförflyttningar</a:t>
            </a:r>
          </a:p>
          <a:p>
            <a:r>
              <a:rPr lang="sv-SE" sz="2400" dirty="0" smtClean="0">
                <a:solidFill>
                  <a:schemeClr val="tx2"/>
                </a:solidFill>
                <a:latin typeface="Calibri" pitchFamily="34" charset="0"/>
                <a:cs typeface="Arial" pitchFamily="34" charset="0"/>
              </a:rPr>
              <a:t>Språkligt förtryck </a:t>
            </a:r>
          </a:p>
          <a:p>
            <a:r>
              <a:rPr lang="sv-SE" sz="2400" dirty="0" smtClean="0">
                <a:solidFill>
                  <a:schemeClr val="tx2"/>
                </a:solidFill>
                <a:latin typeface="Calibri" pitchFamily="34" charset="0"/>
                <a:cs typeface="Arial" pitchFamily="34" charset="0"/>
              </a:rPr>
              <a:t>Skallmätningar och gravskändningar</a:t>
            </a:r>
          </a:p>
        </p:txBody>
      </p:sp>
      <p:sp>
        <p:nvSpPr>
          <p:cNvPr id="36867" name="Rectangle 2"/>
          <p:cNvSpPr>
            <a:spLocks noGrp="1" noChangeArrowheads="1"/>
          </p:cNvSpPr>
          <p:nvPr>
            <p:ph type="title"/>
          </p:nvPr>
        </p:nvSpPr>
        <p:spPr>
          <a:xfrm>
            <a:off x="1199034" y="548680"/>
            <a:ext cx="7261398" cy="1000125"/>
          </a:xfrm>
        </p:spPr>
        <p:txBody>
          <a:bodyPr/>
          <a:lstStyle/>
          <a:p>
            <a:r>
              <a:rPr lang="sv-SE" dirty="0" smtClean="0">
                <a:solidFill>
                  <a:srgbClr val="C00000"/>
                </a:solidFill>
              </a:rPr>
              <a:t>Svensk samepolitik under 1900-talet</a:t>
            </a:r>
          </a:p>
        </p:txBody>
      </p:sp>
    </p:spTree>
    <p:custDataLst>
      <p:tags r:id="rId1"/>
    </p:custDataLst>
    <p:extLst>
      <p:ext uri="{BB962C8B-B14F-4D97-AF65-F5344CB8AC3E}">
        <p14:creationId xmlns:p14="http://schemas.microsoft.com/office/powerpoint/2010/main" val="1911082776"/>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1331640" y="836712"/>
            <a:ext cx="5715000" cy="874365"/>
          </a:xfrm>
        </p:spPr>
        <p:txBody>
          <a:bodyPr/>
          <a:lstStyle/>
          <a:p>
            <a:r>
              <a:rPr lang="sv-SE" dirty="0" smtClean="0">
                <a:solidFill>
                  <a:srgbClr val="C00000"/>
                </a:solidFill>
              </a:rPr>
              <a:t>Internationella konventioner</a:t>
            </a:r>
            <a:endParaRPr lang="sv-SE" dirty="0">
              <a:solidFill>
                <a:srgbClr val="C00000"/>
              </a:solidFill>
            </a:endParaRPr>
          </a:p>
        </p:txBody>
      </p:sp>
      <p:sp>
        <p:nvSpPr>
          <p:cNvPr id="3" name="Platshållare för innehåll 2"/>
          <p:cNvSpPr>
            <a:spLocks noGrp="1"/>
          </p:cNvSpPr>
          <p:nvPr>
            <p:ph idx="1"/>
          </p:nvPr>
        </p:nvSpPr>
        <p:spPr>
          <a:xfrm>
            <a:off x="1331640" y="1988840"/>
            <a:ext cx="6624736" cy="4187825"/>
          </a:xfrm>
        </p:spPr>
        <p:txBody>
          <a:bodyPr/>
          <a:lstStyle/>
          <a:p>
            <a:r>
              <a:rPr lang="sv-SE" sz="2400" dirty="0" smtClean="0">
                <a:latin typeface="Calibri" pitchFamily="34" charset="0"/>
              </a:rPr>
              <a:t>FN:s konvention om medborgerliga och politiska rättigheter (CCPR) 1966</a:t>
            </a:r>
            <a:r>
              <a:rPr lang="sv-SE" sz="2200" dirty="0" smtClean="0">
                <a:latin typeface="Calibri" pitchFamily="34" charset="0"/>
              </a:rPr>
              <a:t/>
            </a:r>
            <a:br>
              <a:rPr lang="sv-SE" sz="2200" dirty="0" smtClean="0">
                <a:latin typeface="Calibri" pitchFamily="34" charset="0"/>
              </a:rPr>
            </a:br>
            <a:r>
              <a:rPr lang="en-US" sz="1200" b="1" i="1" dirty="0" smtClean="0">
                <a:latin typeface="Calibri" pitchFamily="34" charset="0"/>
              </a:rPr>
              <a:t>PART I Article 1: </a:t>
            </a:r>
            <a:br>
              <a:rPr lang="en-US" sz="1200" b="1" i="1" dirty="0" smtClean="0">
                <a:latin typeface="Calibri" pitchFamily="34" charset="0"/>
              </a:rPr>
            </a:br>
            <a:r>
              <a:rPr lang="en-US" sz="1200" i="1" dirty="0" smtClean="0">
                <a:latin typeface="Calibri" pitchFamily="34" charset="0"/>
              </a:rPr>
              <a:t>1. All peoples have the right of self-determination. By virtue of that right they freely determine their political status and freely pursue their economic, social and cultural development. </a:t>
            </a:r>
          </a:p>
          <a:p>
            <a:r>
              <a:rPr lang="sv-SE" sz="2400" dirty="0" smtClean="0">
                <a:latin typeface="Calibri" pitchFamily="34" charset="0"/>
              </a:rPr>
              <a:t>FN:s konvention om ekonomiska, sociala och kulturella rättigheter (CESCR) 1966</a:t>
            </a:r>
          </a:p>
          <a:p>
            <a:r>
              <a:rPr lang="sv-SE" sz="2400" dirty="0">
                <a:latin typeface="Calibri" pitchFamily="34" charset="0"/>
              </a:rPr>
              <a:t>Europarådets </a:t>
            </a:r>
            <a:r>
              <a:rPr lang="sv-SE" sz="2400" dirty="0" smtClean="0">
                <a:latin typeface="Calibri" pitchFamily="34" charset="0"/>
              </a:rPr>
              <a:t>stadga </a:t>
            </a:r>
            <a:r>
              <a:rPr lang="sv-SE" sz="2400" dirty="0">
                <a:latin typeface="Calibri" pitchFamily="34" charset="0"/>
              </a:rPr>
              <a:t>om minoritetsspråk  1992</a:t>
            </a:r>
          </a:p>
          <a:p>
            <a:r>
              <a:rPr lang="sv-SE" sz="2400" dirty="0" smtClean="0">
                <a:latin typeface="Calibri" pitchFamily="34" charset="0"/>
              </a:rPr>
              <a:t>Europarådets ramkonvention om skydd för nationella minoriteter 1995</a:t>
            </a:r>
          </a:p>
        </p:txBody>
      </p:sp>
    </p:spTree>
    <p:extLst>
      <p:ext uri="{BB962C8B-B14F-4D97-AF65-F5344CB8AC3E}">
        <p14:creationId xmlns:p14="http://schemas.microsoft.com/office/powerpoint/2010/main" val="820681918"/>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1331640" y="260648"/>
            <a:ext cx="6912768" cy="1450553"/>
          </a:xfrm>
        </p:spPr>
        <p:txBody>
          <a:bodyPr/>
          <a:lstStyle/>
          <a:p>
            <a:r>
              <a:rPr lang="sv-SE" dirty="0" smtClean="0">
                <a:solidFill>
                  <a:srgbClr val="C00000"/>
                </a:solidFill>
              </a:rPr>
              <a:t>FN:s urfolksdeklaration (UNDRIP)</a:t>
            </a:r>
            <a:endParaRPr lang="sv-SE" dirty="0">
              <a:solidFill>
                <a:srgbClr val="C00000"/>
              </a:solidFill>
            </a:endParaRPr>
          </a:p>
        </p:txBody>
      </p:sp>
      <p:sp>
        <p:nvSpPr>
          <p:cNvPr id="3" name="Platshållare för innehåll 2"/>
          <p:cNvSpPr>
            <a:spLocks noGrp="1"/>
          </p:cNvSpPr>
          <p:nvPr>
            <p:ph idx="1"/>
          </p:nvPr>
        </p:nvSpPr>
        <p:spPr>
          <a:xfrm>
            <a:off x="1331640" y="2348881"/>
            <a:ext cx="6624736" cy="3096344"/>
          </a:xfrm>
        </p:spPr>
        <p:txBody>
          <a:bodyPr/>
          <a:lstStyle/>
          <a:p>
            <a:r>
              <a:rPr lang="sv-SE" sz="2400" dirty="0" smtClean="0">
                <a:latin typeface="Calibri" pitchFamily="34" charset="0"/>
              </a:rPr>
              <a:t>Antagen av FN:s generalförsamling 2007</a:t>
            </a:r>
          </a:p>
          <a:p>
            <a:r>
              <a:rPr lang="sv-SE" sz="2400" dirty="0" smtClean="0">
                <a:latin typeface="Calibri" pitchFamily="34" charset="0"/>
              </a:rPr>
              <a:t>Miniminivå för hur urfolksfrågor bör behandlas </a:t>
            </a:r>
          </a:p>
          <a:p>
            <a:r>
              <a:rPr lang="sv-SE" sz="2400" dirty="0" smtClean="0">
                <a:latin typeface="Calibri" pitchFamily="34" charset="0"/>
              </a:rPr>
              <a:t>Sverige aktivt i framtagandet</a:t>
            </a:r>
          </a:p>
          <a:p>
            <a:r>
              <a:rPr lang="sv-SE" sz="2400" dirty="0" smtClean="0">
                <a:latin typeface="Calibri" pitchFamily="34" charset="0"/>
              </a:rPr>
              <a:t>Principen om FPIC = </a:t>
            </a:r>
            <a:r>
              <a:rPr lang="sv-SE" sz="2400" i="1" dirty="0" err="1" smtClean="0">
                <a:latin typeface="Calibri" pitchFamily="34" charset="0"/>
              </a:rPr>
              <a:t>Free</a:t>
            </a:r>
            <a:r>
              <a:rPr lang="sv-SE" sz="2400" i="1" dirty="0" smtClean="0">
                <a:latin typeface="Calibri" pitchFamily="34" charset="0"/>
              </a:rPr>
              <a:t>, prior and </a:t>
            </a:r>
            <a:r>
              <a:rPr lang="sv-SE" sz="2400" i="1" dirty="0" err="1" smtClean="0">
                <a:latin typeface="Calibri" pitchFamily="34" charset="0"/>
              </a:rPr>
              <a:t>informed</a:t>
            </a:r>
            <a:r>
              <a:rPr lang="sv-SE" sz="2400" i="1" dirty="0" smtClean="0">
                <a:latin typeface="Calibri" pitchFamily="34" charset="0"/>
              </a:rPr>
              <a:t> </a:t>
            </a:r>
            <a:r>
              <a:rPr lang="sv-SE" sz="2400" i="1" dirty="0" err="1" smtClean="0">
                <a:latin typeface="Calibri" pitchFamily="34" charset="0"/>
              </a:rPr>
              <a:t>consent</a:t>
            </a:r>
            <a:r>
              <a:rPr lang="sv-SE" sz="2400" dirty="0" smtClean="0">
                <a:latin typeface="Calibri" pitchFamily="34" charset="0"/>
              </a:rPr>
              <a:t>, Fritt och informerat förhandssamtycke</a:t>
            </a:r>
          </a:p>
        </p:txBody>
      </p:sp>
    </p:spTree>
    <p:extLst>
      <p:ext uri="{BB962C8B-B14F-4D97-AF65-F5344CB8AC3E}">
        <p14:creationId xmlns:p14="http://schemas.microsoft.com/office/powerpoint/2010/main" val="8159668"/>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1331640" y="836712"/>
            <a:ext cx="6984776" cy="874365"/>
          </a:xfrm>
        </p:spPr>
        <p:txBody>
          <a:bodyPr/>
          <a:lstStyle/>
          <a:p>
            <a:r>
              <a:rPr lang="sv-SE" dirty="0" smtClean="0">
                <a:solidFill>
                  <a:srgbClr val="C00000"/>
                </a:solidFill>
              </a:rPr>
              <a:t/>
            </a:r>
            <a:br>
              <a:rPr lang="sv-SE" dirty="0" smtClean="0">
                <a:solidFill>
                  <a:srgbClr val="C00000"/>
                </a:solidFill>
              </a:rPr>
            </a:br>
            <a:r>
              <a:rPr lang="sv-SE" dirty="0">
                <a:solidFill>
                  <a:srgbClr val="C00000"/>
                </a:solidFill>
              </a:rPr>
              <a:t>Lag (2022:66) om konsultation i frågor som rör det samiska folket</a:t>
            </a:r>
          </a:p>
        </p:txBody>
      </p:sp>
      <p:sp>
        <p:nvSpPr>
          <p:cNvPr id="4" name="Platshållare för innehåll 3"/>
          <p:cNvSpPr>
            <a:spLocks noGrp="1"/>
          </p:cNvSpPr>
          <p:nvPr>
            <p:ph idx="1"/>
          </p:nvPr>
        </p:nvSpPr>
        <p:spPr>
          <a:xfrm>
            <a:off x="1331640" y="2060849"/>
            <a:ext cx="6696744" cy="3888432"/>
          </a:xfrm>
        </p:spPr>
        <p:txBody>
          <a:bodyPr/>
          <a:lstStyle/>
          <a:p>
            <a:r>
              <a:rPr lang="sv-SE" sz="2400" dirty="0" smtClean="0">
                <a:latin typeface="Calibri" pitchFamily="34" charset="0"/>
              </a:rPr>
              <a:t>Svensk lag sedan 2022 med utökning 2024</a:t>
            </a:r>
            <a:endParaRPr lang="sv-SE" dirty="0"/>
          </a:p>
          <a:p>
            <a:r>
              <a:rPr lang="sv-SE" sz="2400" dirty="0">
                <a:latin typeface="Calibri" pitchFamily="34" charset="0"/>
              </a:rPr>
              <a:t>Samiska folkets rätt till självbestämmande och inflytande i enlighet med konventioner och urfolksdeklarationen</a:t>
            </a:r>
          </a:p>
          <a:p>
            <a:r>
              <a:rPr lang="sv-SE" sz="2400" dirty="0" smtClean="0">
                <a:latin typeface="Calibri" pitchFamily="34" charset="0"/>
              </a:rPr>
              <a:t>Internationell </a:t>
            </a:r>
            <a:r>
              <a:rPr lang="sv-SE" sz="2400" dirty="0">
                <a:latin typeface="Calibri" pitchFamily="34" charset="0"/>
              </a:rPr>
              <a:t>kritik om brister </a:t>
            </a:r>
            <a:r>
              <a:rPr lang="sv-SE" sz="2400" dirty="0" smtClean="0">
                <a:latin typeface="Calibri" pitchFamily="34" charset="0"/>
              </a:rPr>
              <a:t>- behov </a:t>
            </a:r>
            <a:r>
              <a:rPr lang="sv-SE" sz="2400" dirty="0">
                <a:latin typeface="Calibri" pitchFamily="34" charset="0"/>
              </a:rPr>
              <a:t>av harmoniering av nationell rätt utifrån folkrättsliga åtaganden</a:t>
            </a:r>
          </a:p>
          <a:p>
            <a:r>
              <a:rPr lang="sv-SE" sz="2400" dirty="0" smtClean="0">
                <a:latin typeface="Calibri" pitchFamily="34" charset="0"/>
              </a:rPr>
              <a:t>Liknande reglering </a:t>
            </a:r>
            <a:r>
              <a:rPr lang="sv-SE" sz="2400" dirty="0">
                <a:latin typeface="Calibri" pitchFamily="34" charset="0"/>
              </a:rPr>
              <a:t>i Norge och </a:t>
            </a:r>
            <a:r>
              <a:rPr lang="sv-SE" sz="2400" dirty="0" smtClean="0">
                <a:latin typeface="Calibri" pitchFamily="34" charset="0"/>
              </a:rPr>
              <a:t>Finland</a:t>
            </a:r>
            <a:endParaRPr lang="sv-SE" sz="2400" dirty="0">
              <a:latin typeface="Calibri" pitchFamily="34" charset="0"/>
            </a:endParaRPr>
          </a:p>
        </p:txBody>
      </p:sp>
    </p:spTree>
    <p:extLst>
      <p:ext uri="{BB962C8B-B14F-4D97-AF65-F5344CB8AC3E}">
        <p14:creationId xmlns:p14="http://schemas.microsoft.com/office/powerpoint/2010/main" val="167366999"/>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1259632" y="322263"/>
            <a:ext cx="6152406" cy="1306537"/>
          </a:xfrm>
        </p:spPr>
        <p:txBody>
          <a:bodyPr/>
          <a:lstStyle/>
          <a:p>
            <a:r>
              <a:rPr lang="sv-SE" dirty="0">
                <a:solidFill>
                  <a:srgbClr val="C00000"/>
                </a:solidFill>
              </a:rPr>
              <a:t>Syftet med lagen</a:t>
            </a:r>
          </a:p>
        </p:txBody>
      </p:sp>
      <p:sp>
        <p:nvSpPr>
          <p:cNvPr id="3" name="Platshållare för innehåll 2"/>
          <p:cNvSpPr>
            <a:spLocks noGrp="1"/>
          </p:cNvSpPr>
          <p:nvPr>
            <p:ph idx="1"/>
          </p:nvPr>
        </p:nvSpPr>
        <p:spPr>
          <a:xfrm>
            <a:off x="1237928" y="2204864"/>
            <a:ext cx="7128792" cy="3554759"/>
          </a:xfrm>
        </p:spPr>
        <p:txBody>
          <a:bodyPr/>
          <a:lstStyle/>
          <a:p>
            <a:r>
              <a:rPr lang="sv-SE" sz="2400" dirty="0" smtClean="0">
                <a:latin typeface="Calibri" pitchFamily="34" charset="0"/>
              </a:rPr>
              <a:t>Att </a:t>
            </a:r>
            <a:r>
              <a:rPr lang="sv-SE" sz="2400" dirty="0">
                <a:latin typeface="Calibri" pitchFamily="34" charset="0"/>
              </a:rPr>
              <a:t>säkerställa samernas rätt till delaktighet i beslutsprocesser </a:t>
            </a:r>
            <a:endParaRPr lang="sv-SE" sz="2400" dirty="0" smtClean="0">
              <a:latin typeface="Calibri" pitchFamily="34" charset="0"/>
            </a:endParaRPr>
          </a:p>
          <a:p>
            <a:r>
              <a:rPr lang="sv-SE" sz="2400" dirty="0" smtClean="0">
                <a:latin typeface="Calibri" pitchFamily="34" charset="0"/>
              </a:rPr>
              <a:t>Att </a:t>
            </a:r>
            <a:r>
              <a:rPr lang="sv-SE" sz="2400" dirty="0">
                <a:latin typeface="Calibri" pitchFamily="34" charset="0"/>
              </a:rPr>
              <a:t>stärka samernas inflytande i frågor som särskilt berör </a:t>
            </a:r>
            <a:r>
              <a:rPr lang="sv-SE" sz="2400" dirty="0" smtClean="0">
                <a:latin typeface="Calibri" pitchFamily="34" charset="0"/>
              </a:rPr>
              <a:t>dem</a:t>
            </a:r>
            <a:endParaRPr lang="sv-SE" sz="2400" dirty="0">
              <a:latin typeface="Calibri" pitchFamily="34" charset="0"/>
            </a:endParaRPr>
          </a:p>
          <a:p>
            <a:r>
              <a:rPr lang="sv-SE" sz="2400" dirty="0" smtClean="0">
                <a:latin typeface="Calibri" pitchFamily="34" charset="0"/>
              </a:rPr>
              <a:t>Att öka </a:t>
            </a:r>
            <a:r>
              <a:rPr lang="sv-SE" sz="2400" dirty="0">
                <a:latin typeface="Calibri" pitchFamily="34" charset="0"/>
              </a:rPr>
              <a:t>samernas möjlighet att bidra med kunskap i frågor och </a:t>
            </a:r>
            <a:r>
              <a:rPr lang="sv-SE" sz="2400" dirty="0" smtClean="0">
                <a:latin typeface="Calibri" pitchFamily="34" charset="0"/>
              </a:rPr>
              <a:t>påvisa tänkbara konsekvenser</a:t>
            </a:r>
            <a:br>
              <a:rPr lang="sv-SE" sz="2400" dirty="0" smtClean="0">
                <a:latin typeface="Calibri" pitchFamily="34" charset="0"/>
              </a:rPr>
            </a:br>
            <a:endParaRPr lang="sv-SE" sz="2400" dirty="0" smtClean="0">
              <a:latin typeface="Calibri" pitchFamily="34" charset="0"/>
            </a:endParaRPr>
          </a:p>
        </p:txBody>
      </p:sp>
    </p:spTree>
    <p:extLst>
      <p:ext uri="{BB962C8B-B14F-4D97-AF65-F5344CB8AC3E}">
        <p14:creationId xmlns:p14="http://schemas.microsoft.com/office/powerpoint/2010/main" val="46057057"/>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TIMING" val="|1.8|3.4|5.3"/>
</p:tagLst>
</file>

<file path=ppt/theme/theme1.xml><?xml version="1.0" encoding="utf-8"?>
<a:theme xmlns:a="http://schemas.openxmlformats.org/drawingml/2006/main" name="röd m text">
  <a:themeElements>
    <a:clrScheme name="röd m tex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röd m text">
      <a:majorFont>
        <a:latin typeface="Arial"/>
        <a:ea typeface="ヒラギノ角ゴ ProN W6"/>
        <a:cs typeface="ヒラギノ角ゴ ProN W6"/>
      </a:majorFont>
      <a:minorFont>
        <a:latin typeface="Palatino"/>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500" b="0" i="0" u="none" strike="noStrike" cap="none" normalizeH="0" baseline="0" smtClean="0">
            <a:ln>
              <a:noFill/>
            </a:ln>
            <a:solidFill>
              <a:srgbClr val="000000"/>
            </a:solidFill>
            <a:effectLst/>
            <a:latin typeface="Palatino" charset="0"/>
            <a:ea typeface="ヒラギノ明朝 ProN W3" charset="0"/>
            <a:cs typeface="ヒラギノ明朝 ProN W3" charset="0"/>
            <a:sym typeface="Palatino" charset="0"/>
          </a:defRPr>
        </a:defPPr>
      </a:lstStyle>
    </a:spDef>
    <a:lnDef>
      <a:spPr bwMode="auto">
        <a:xfrm>
          <a:off x="0" y="0"/>
          <a:ext cx="1" cy="1"/>
        </a:xfrm>
        <a:custGeom>
          <a:avLst/>
          <a:gdLst/>
          <a:ahLst/>
          <a:cxnLst/>
          <a:rect l="0" t="0" r="0" b="0"/>
          <a:pathLst/>
        </a:custGeom>
        <a:solidFill>
          <a:schemeClr val="accent1"/>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500" b="0" i="0" u="none" strike="noStrike" cap="none" normalizeH="0" baseline="0" smtClean="0">
            <a:ln>
              <a:noFill/>
            </a:ln>
            <a:solidFill>
              <a:srgbClr val="000000"/>
            </a:solidFill>
            <a:effectLst/>
            <a:latin typeface="Palatino" charset="0"/>
            <a:ea typeface="ヒラギノ明朝 ProN W3" charset="0"/>
            <a:cs typeface="ヒラギノ明朝 ProN W3" charset="0"/>
            <a:sym typeface="Palatino" charset="0"/>
          </a:defRPr>
        </a:defPPr>
      </a:lstStyle>
    </a:lnDef>
  </a:objectDefaults>
  <a:extraClrSchemeLst>
    <a:extraClrScheme>
      <a:clrScheme name="röd m tex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1_grön m text">
  <a:themeElements>
    <a:clrScheme name="grön m tex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grön m text">
      <a:majorFont>
        <a:latin typeface="Arial"/>
        <a:ea typeface="ヒラギノ角ゴ ProN W6"/>
        <a:cs typeface="ヒラギノ角ゴ ProN W6"/>
      </a:majorFont>
      <a:minorFont>
        <a:latin typeface="Palatino"/>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500" b="0" i="0" u="none" strike="noStrike" cap="none" normalizeH="0" baseline="0" smtClean="0">
            <a:ln>
              <a:noFill/>
            </a:ln>
            <a:solidFill>
              <a:srgbClr val="000000"/>
            </a:solidFill>
            <a:effectLst/>
            <a:latin typeface="Palatino" pitchFamily="18" charset="0"/>
            <a:ea typeface="ヒラギノ明朝 ProN W3"/>
            <a:cs typeface="ヒラギノ明朝 ProN W3"/>
            <a:sym typeface="Palatino"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500" b="0" i="0" u="none" strike="noStrike" cap="none" normalizeH="0" baseline="0" smtClean="0">
            <a:ln>
              <a:noFill/>
            </a:ln>
            <a:solidFill>
              <a:srgbClr val="000000"/>
            </a:solidFill>
            <a:effectLst/>
            <a:latin typeface="Palatino" pitchFamily="18" charset="0"/>
            <a:ea typeface="ヒラギノ明朝 ProN W3"/>
            <a:cs typeface="ヒラギノ明朝 ProN W3"/>
            <a:sym typeface="Palatino" pitchFamily="18" charset="0"/>
          </a:defRPr>
        </a:defPPr>
      </a:lstStyle>
    </a:lnDef>
  </a:objectDefaults>
  <a:extraClrSchemeLst>
    <a:extraClrScheme>
      <a:clrScheme name="grön m tex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_blå m text">
  <a:themeElements>
    <a:clrScheme name="blå m tex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å m text">
      <a:majorFont>
        <a:latin typeface="Arial"/>
        <a:ea typeface="ヒラギノ角ゴ ProN W6"/>
        <a:cs typeface="ヒラギノ角ゴ ProN W6"/>
      </a:majorFont>
      <a:minorFont>
        <a:latin typeface="Palatino"/>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500" b="0" i="0" u="none" strike="noStrike" cap="none" normalizeH="0" baseline="0" smtClean="0">
            <a:ln>
              <a:noFill/>
            </a:ln>
            <a:solidFill>
              <a:srgbClr val="000000"/>
            </a:solidFill>
            <a:effectLst/>
            <a:latin typeface="Palatino" pitchFamily="18" charset="0"/>
            <a:ea typeface="ヒラギノ明朝 ProN W3"/>
            <a:cs typeface="ヒラギノ明朝 ProN W3"/>
            <a:sym typeface="Palatino"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500" b="0" i="0" u="none" strike="noStrike" cap="none" normalizeH="0" baseline="0" smtClean="0">
            <a:ln>
              <a:noFill/>
            </a:ln>
            <a:solidFill>
              <a:srgbClr val="000000"/>
            </a:solidFill>
            <a:effectLst/>
            <a:latin typeface="Palatino" pitchFamily="18" charset="0"/>
            <a:ea typeface="ヒラギノ明朝 ProN W3"/>
            <a:cs typeface="ヒラギノ明朝 ProN W3"/>
            <a:sym typeface="Palatino" pitchFamily="18" charset="0"/>
          </a:defRPr>
        </a:defPPr>
      </a:lstStyle>
    </a:lnDef>
  </a:objectDefaults>
  <a:extraClrSchemeLst>
    <a:extraClrScheme>
      <a:clrScheme name="blå m tex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_gul m text">
  <a:themeElements>
    <a:clrScheme name="gul m tex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gul m text">
      <a:majorFont>
        <a:latin typeface="Arial"/>
        <a:ea typeface="ヒラギノ角ゴ ProN W6"/>
        <a:cs typeface="ヒラギノ角ゴ ProN W6"/>
      </a:majorFont>
      <a:minorFont>
        <a:latin typeface="Palatino"/>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500" b="0" i="0" u="none" strike="noStrike" cap="none" normalizeH="0" baseline="0" smtClean="0">
            <a:ln>
              <a:noFill/>
            </a:ln>
            <a:solidFill>
              <a:srgbClr val="000000"/>
            </a:solidFill>
            <a:effectLst/>
            <a:latin typeface="Palatino" pitchFamily="18" charset="0"/>
            <a:ea typeface="ヒラギノ明朝 ProN W3"/>
            <a:cs typeface="ヒラギノ明朝 ProN W3"/>
            <a:sym typeface="Palatino"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500" b="0" i="0" u="none" strike="noStrike" cap="none" normalizeH="0" baseline="0" smtClean="0">
            <a:ln>
              <a:noFill/>
            </a:ln>
            <a:solidFill>
              <a:srgbClr val="000000"/>
            </a:solidFill>
            <a:effectLst/>
            <a:latin typeface="Palatino" pitchFamily="18" charset="0"/>
            <a:ea typeface="ヒラギノ明朝 ProN W3"/>
            <a:cs typeface="ヒラギノ明朝 ProN W3"/>
            <a:sym typeface="Palatino" pitchFamily="18" charset="0"/>
          </a:defRPr>
        </a:defPPr>
      </a:lstStyle>
    </a:lnDef>
  </a:objectDefaults>
  <a:extraClrSchemeLst>
    <a:extraClrScheme>
      <a:clrScheme name="gul m tex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1_röd m bild">
  <a:themeElements>
    <a:clrScheme name="röd m bil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röd m bild">
      <a:majorFont>
        <a:latin typeface="Arial"/>
        <a:ea typeface="ヒラギノ角ゴ ProN W6"/>
        <a:cs typeface="ヒラギノ角ゴ ProN W6"/>
      </a:majorFont>
      <a:minorFont>
        <a:latin typeface="Palatino"/>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500" b="0" i="0" u="none" strike="noStrike" cap="none" normalizeH="0" baseline="0" smtClean="0">
            <a:ln>
              <a:noFill/>
            </a:ln>
            <a:solidFill>
              <a:srgbClr val="000000"/>
            </a:solidFill>
            <a:effectLst/>
            <a:latin typeface="Palatino" pitchFamily="18" charset="0"/>
            <a:ea typeface="ヒラギノ明朝 ProN W3"/>
            <a:cs typeface="ヒラギノ明朝 ProN W3"/>
            <a:sym typeface="Palatino"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500" b="0" i="0" u="none" strike="noStrike" cap="none" normalizeH="0" baseline="0" smtClean="0">
            <a:ln>
              <a:noFill/>
            </a:ln>
            <a:solidFill>
              <a:srgbClr val="000000"/>
            </a:solidFill>
            <a:effectLst/>
            <a:latin typeface="Palatino" pitchFamily="18" charset="0"/>
            <a:ea typeface="ヒラギノ明朝 ProN W3"/>
            <a:cs typeface="ヒラギノ明朝 ProN W3"/>
            <a:sym typeface="Palatino" pitchFamily="18" charset="0"/>
          </a:defRPr>
        </a:defPPr>
      </a:lstStyle>
    </a:lnDef>
  </a:objectDefaults>
  <a:extraClrSchemeLst>
    <a:extraClrScheme>
      <a:clrScheme name="röd m bil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_grön m bild">
  <a:themeElements>
    <a:clrScheme name="grön m bil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grön m bild">
      <a:majorFont>
        <a:latin typeface="Arial"/>
        <a:ea typeface="ヒラギノ角ゴ ProN W6"/>
        <a:cs typeface="ヒラギノ角ゴ ProN W6"/>
      </a:majorFont>
      <a:minorFont>
        <a:latin typeface="Palatino"/>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500" b="0" i="0" u="none" strike="noStrike" cap="none" normalizeH="0" baseline="0" smtClean="0">
            <a:ln>
              <a:noFill/>
            </a:ln>
            <a:solidFill>
              <a:srgbClr val="000000"/>
            </a:solidFill>
            <a:effectLst/>
            <a:latin typeface="Palatino" pitchFamily="18" charset="0"/>
            <a:ea typeface="ヒラギノ明朝 ProN W3"/>
            <a:cs typeface="ヒラギノ明朝 ProN W3"/>
            <a:sym typeface="Palatino"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500" b="0" i="0" u="none" strike="noStrike" cap="none" normalizeH="0" baseline="0" smtClean="0">
            <a:ln>
              <a:noFill/>
            </a:ln>
            <a:solidFill>
              <a:srgbClr val="000000"/>
            </a:solidFill>
            <a:effectLst/>
            <a:latin typeface="Palatino" pitchFamily="18" charset="0"/>
            <a:ea typeface="ヒラギノ明朝 ProN W3"/>
            <a:cs typeface="ヒラギノ明朝 ProN W3"/>
            <a:sym typeface="Palatino" pitchFamily="18" charset="0"/>
          </a:defRPr>
        </a:defPPr>
      </a:lstStyle>
    </a:lnDef>
  </a:objectDefaults>
  <a:extraClrSchemeLst>
    <a:extraClrScheme>
      <a:clrScheme name="grön m bil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1_blå m bild">
  <a:themeElements>
    <a:clrScheme name="blå m bil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å m bild">
      <a:majorFont>
        <a:latin typeface="Arial"/>
        <a:ea typeface="ヒラギノ角ゴ ProN W6"/>
        <a:cs typeface="ヒラギノ角ゴ ProN W6"/>
      </a:majorFont>
      <a:minorFont>
        <a:latin typeface="Palatino"/>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500" b="0" i="0" u="none" strike="noStrike" cap="none" normalizeH="0" baseline="0" smtClean="0">
            <a:ln>
              <a:noFill/>
            </a:ln>
            <a:solidFill>
              <a:srgbClr val="000000"/>
            </a:solidFill>
            <a:effectLst/>
            <a:latin typeface="Palatino" pitchFamily="18" charset="0"/>
            <a:ea typeface="ヒラギノ明朝 ProN W3"/>
            <a:cs typeface="ヒラギノ明朝 ProN W3"/>
            <a:sym typeface="Palatino"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500" b="0" i="0" u="none" strike="noStrike" cap="none" normalizeH="0" baseline="0" smtClean="0">
            <a:ln>
              <a:noFill/>
            </a:ln>
            <a:solidFill>
              <a:srgbClr val="000000"/>
            </a:solidFill>
            <a:effectLst/>
            <a:latin typeface="Palatino" pitchFamily="18" charset="0"/>
            <a:ea typeface="ヒラギノ明朝 ProN W3"/>
            <a:cs typeface="ヒラギノ明朝 ProN W3"/>
            <a:sym typeface="Palatino" pitchFamily="18" charset="0"/>
          </a:defRPr>
        </a:defPPr>
      </a:lstStyle>
    </a:lnDef>
  </a:objectDefaults>
  <a:extraClrSchemeLst>
    <a:extraClrScheme>
      <a:clrScheme name="blå m bil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1_gul m bild">
  <a:themeElements>
    <a:clrScheme name="gul m bil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gul m bild">
      <a:majorFont>
        <a:latin typeface="Arial"/>
        <a:ea typeface="ヒラギノ角ゴ ProN W6"/>
        <a:cs typeface="ヒラギノ角ゴ ProN W6"/>
      </a:majorFont>
      <a:minorFont>
        <a:latin typeface="Palatino"/>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500" b="0" i="0" u="none" strike="noStrike" cap="none" normalizeH="0" baseline="0" smtClean="0">
            <a:ln>
              <a:noFill/>
            </a:ln>
            <a:solidFill>
              <a:srgbClr val="000000"/>
            </a:solidFill>
            <a:effectLst/>
            <a:latin typeface="Palatino" pitchFamily="18" charset="0"/>
            <a:ea typeface="ヒラギノ明朝 ProN W3"/>
            <a:cs typeface="ヒラギノ明朝 ProN W3"/>
            <a:sym typeface="Palatino"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500" b="0" i="0" u="none" strike="noStrike" cap="none" normalizeH="0" baseline="0" smtClean="0">
            <a:ln>
              <a:noFill/>
            </a:ln>
            <a:solidFill>
              <a:srgbClr val="000000"/>
            </a:solidFill>
            <a:effectLst/>
            <a:latin typeface="Palatino" pitchFamily="18" charset="0"/>
            <a:ea typeface="ヒラギノ明朝 ProN W3"/>
            <a:cs typeface="ヒラギノ明朝 ProN W3"/>
            <a:sym typeface="Palatino" pitchFamily="18" charset="0"/>
          </a:defRPr>
        </a:defPPr>
      </a:lstStyle>
    </a:lnDef>
  </a:objectDefaults>
  <a:extraClrSchemeLst>
    <a:extraClrScheme>
      <a:clrScheme name="gul m bil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8.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grön m text">
  <a:themeElements>
    <a:clrScheme name="grön m tex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grön m text">
      <a:majorFont>
        <a:latin typeface="Arial"/>
        <a:ea typeface="ヒラギノ角ゴ ProN W6"/>
        <a:cs typeface="ヒラギノ角ゴ ProN W6"/>
      </a:majorFont>
      <a:minorFont>
        <a:latin typeface="Palatino"/>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500" b="0" i="0" u="none" strike="noStrike" cap="none" normalizeH="0" baseline="0" smtClean="0">
            <a:ln>
              <a:noFill/>
            </a:ln>
            <a:solidFill>
              <a:srgbClr val="000000"/>
            </a:solidFill>
            <a:effectLst/>
            <a:latin typeface="Palatino" charset="0"/>
            <a:ea typeface="ヒラギノ明朝 ProN W3" charset="0"/>
            <a:cs typeface="ヒラギノ明朝 ProN W3" charset="0"/>
            <a:sym typeface="Palatino" charset="0"/>
          </a:defRPr>
        </a:defPPr>
      </a:lstStyle>
    </a:spDef>
    <a:lnDef>
      <a:spPr bwMode="auto">
        <a:xfrm>
          <a:off x="0" y="0"/>
          <a:ext cx="1" cy="1"/>
        </a:xfrm>
        <a:custGeom>
          <a:avLst/>
          <a:gdLst/>
          <a:ahLst/>
          <a:cxnLst/>
          <a:rect l="0" t="0" r="0" b="0"/>
          <a:pathLst/>
        </a:custGeom>
        <a:solidFill>
          <a:schemeClr val="accent1"/>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500" b="0" i="0" u="none" strike="noStrike" cap="none" normalizeH="0" baseline="0" smtClean="0">
            <a:ln>
              <a:noFill/>
            </a:ln>
            <a:solidFill>
              <a:srgbClr val="000000"/>
            </a:solidFill>
            <a:effectLst/>
            <a:latin typeface="Palatino" charset="0"/>
            <a:ea typeface="ヒラギノ明朝 ProN W3" charset="0"/>
            <a:cs typeface="ヒラギノ明朝 ProN W3" charset="0"/>
            <a:sym typeface="Palatino" charset="0"/>
          </a:defRPr>
        </a:defPPr>
      </a:lstStyle>
    </a:lnDef>
  </a:objectDefaults>
  <a:extraClrSchemeLst>
    <a:extraClrScheme>
      <a:clrScheme name="grön m tex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blå m text">
  <a:themeElements>
    <a:clrScheme name="blå m tex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å m text">
      <a:majorFont>
        <a:latin typeface="Arial"/>
        <a:ea typeface="ヒラギノ角ゴ ProN W6"/>
        <a:cs typeface="ヒラギノ角ゴ ProN W6"/>
      </a:majorFont>
      <a:minorFont>
        <a:latin typeface="Palatino"/>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500" b="0" i="0" u="none" strike="noStrike" cap="none" normalizeH="0" baseline="0" smtClean="0">
            <a:ln>
              <a:noFill/>
            </a:ln>
            <a:solidFill>
              <a:srgbClr val="000000"/>
            </a:solidFill>
            <a:effectLst/>
            <a:latin typeface="Palatino" charset="0"/>
            <a:ea typeface="ヒラギノ明朝 ProN W3" charset="0"/>
            <a:cs typeface="ヒラギノ明朝 ProN W3" charset="0"/>
            <a:sym typeface="Palatino" charset="0"/>
          </a:defRPr>
        </a:defPPr>
      </a:lstStyle>
    </a:spDef>
    <a:lnDef>
      <a:spPr bwMode="auto">
        <a:xfrm>
          <a:off x="0" y="0"/>
          <a:ext cx="1" cy="1"/>
        </a:xfrm>
        <a:custGeom>
          <a:avLst/>
          <a:gdLst/>
          <a:ahLst/>
          <a:cxnLst/>
          <a:rect l="0" t="0" r="0" b="0"/>
          <a:pathLst/>
        </a:custGeom>
        <a:solidFill>
          <a:schemeClr val="accent1"/>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500" b="0" i="0" u="none" strike="noStrike" cap="none" normalizeH="0" baseline="0" smtClean="0">
            <a:ln>
              <a:noFill/>
            </a:ln>
            <a:solidFill>
              <a:srgbClr val="000000"/>
            </a:solidFill>
            <a:effectLst/>
            <a:latin typeface="Palatino" charset="0"/>
            <a:ea typeface="ヒラギノ明朝 ProN W3" charset="0"/>
            <a:cs typeface="ヒラギノ明朝 ProN W3" charset="0"/>
            <a:sym typeface="Palatino" charset="0"/>
          </a:defRPr>
        </a:defPPr>
      </a:lstStyle>
    </a:lnDef>
  </a:objectDefaults>
  <a:extraClrSchemeLst>
    <a:extraClrScheme>
      <a:clrScheme name="blå m tex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gul m text">
  <a:themeElements>
    <a:clrScheme name="gul m tex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gul m text">
      <a:majorFont>
        <a:latin typeface="Arial"/>
        <a:ea typeface="ヒラギノ角ゴ ProN W6"/>
        <a:cs typeface="ヒラギノ角ゴ ProN W6"/>
      </a:majorFont>
      <a:minorFont>
        <a:latin typeface="Palatino"/>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500" b="0" i="0" u="none" strike="noStrike" cap="none" normalizeH="0" baseline="0" smtClean="0">
            <a:ln>
              <a:noFill/>
            </a:ln>
            <a:solidFill>
              <a:srgbClr val="000000"/>
            </a:solidFill>
            <a:effectLst/>
            <a:latin typeface="Palatino" charset="0"/>
            <a:ea typeface="ヒラギノ明朝 ProN W3" charset="0"/>
            <a:cs typeface="ヒラギノ明朝 ProN W3" charset="0"/>
            <a:sym typeface="Palatino" charset="0"/>
          </a:defRPr>
        </a:defPPr>
      </a:lstStyle>
    </a:spDef>
    <a:lnDef>
      <a:spPr bwMode="auto">
        <a:xfrm>
          <a:off x="0" y="0"/>
          <a:ext cx="1" cy="1"/>
        </a:xfrm>
        <a:custGeom>
          <a:avLst/>
          <a:gdLst/>
          <a:ahLst/>
          <a:cxnLst/>
          <a:rect l="0" t="0" r="0" b="0"/>
          <a:pathLst/>
        </a:custGeom>
        <a:solidFill>
          <a:schemeClr val="accent1"/>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500" b="0" i="0" u="none" strike="noStrike" cap="none" normalizeH="0" baseline="0" smtClean="0">
            <a:ln>
              <a:noFill/>
            </a:ln>
            <a:solidFill>
              <a:srgbClr val="000000"/>
            </a:solidFill>
            <a:effectLst/>
            <a:latin typeface="Palatino" charset="0"/>
            <a:ea typeface="ヒラギノ明朝 ProN W3" charset="0"/>
            <a:cs typeface="ヒラギノ明朝 ProN W3" charset="0"/>
            <a:sym typeface="Palatino" charset="0"/>
          </a:defRPr>
        </a:defPPr>
      </a:lstStyle>
    </a:lnDef>
  </a:objectDefaults>
  <a:extraClrSchemeLst>
    <a:extraClrScheme>
      <a:clrScheme name="gul m tex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röd m bild">
  <a:themeElements>
    <a:clrScheme name="röd m bil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röd m bild">
      <a:majorFont>
        <a:latin typeface="Arial"/>
        <a:ea typeface="ヒラギノ角ゴ ProN W6"/>
        <a:cs typeface="ヒラギノ角ゴ ProN W6"/>
      </a:majorFont>
      <a:minorFont>
        <a:latin typeface="Palatino"/>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500" b="0" i="0" u="none" strike="noStrike" cap="none" normalizeH="0" baseline="0" smtClean="0">
            <a:ln>
              <a:noFill/>
            </a:ln>
            <a:solidFill>
              <a:srgbClr val="000000"/>
            </a:solidFill>
            <a:effectLst/>
            <a:latin typeface="Palatino" charset="0"/>
            <a:ea typeface="ヒラギノ明朝 ProN W3" charset="0"/>
            <a:cs typeface="ヒラギノ明朝 ProN W3" charset="0"/>
            <a:sym typeface="Palatino" charset="0"/>
          </a:defRPr>
        </a:defPPr>
      </a:lstStyle>
    </a:spDef>
    <a:lnDef>
      <a:spPr bwMode="auto">
        <a:xfrm>
          <a:off x="0" y="0"/>
          <a:ext cx="1" cy="1"/>
        </a:xfrm>
        <a:custGeom>
          <a:avLst/>
          <a:gdLst/>
          <a:ahLst/>
          <a:cxnLst/>
          <a:rect l="0" t="0" r="0" b="0"/>
          <a:pathLst/>
        </a:custGeom>
        <a:solidFill>
          <a:schemeClr val="accent1"/>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500" b="0" i="0" u="none" strike="noStrike" cap="none" normalizeH="0" baseline="0" smtClean="0">
            <a:ln>
              <a:noFill/>
            </a:ln>
            <a:solidFill>
              <a:srgbClr val="000000"/>
            </a:solidFill>
            <a:effectLst/>
            <a:latin typeface="Palatino" charset="0"/>
            <a:ea typeface="ヒラギノ明朝 ProN W3" charset="0"/>
            <a:cs typeface="ヒラギノ明朝 ProN W3" charset="0"/>
            <a:sym typeface="Palatino" charset="0"/>
          </a:defRPr>
        </a:defPPr>
      </a:lstStyle>
    </a:lnDef>
  </a:objectDefaults>
  <a:extraClrSchemeLst>
    <a:extraClrScheme>
      <a:clrScheme name="röd m bil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grön m bild">
  <a:themeElements>
    <a:clrScheme name="grön m bil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grön m bild">
      <a:majorFont>
        <a:latin typeface="Arial"/>
        <a:ea typeface="ヒラギノ角ゴ ProN W6"/>
        <a:cs typeface="ヒラギノ角ゴ ProN W6"/>
      </a:majorFont>
      <a:minorFont>
        <a:latin typeface="Palatino"/>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500" b="0" i="0" u="none" strike="noStrike" cap="none" normalizeH="0" baseline="0" smtClean="0">
            <a:ln>
              <a:noFill/>
            </a:ln>
            <a:solidFill>
              <a:srgbClr val="000000"/>
            </a:solidFill>
            <a:effectLst/>
            <a:latin typeface="Palatino" charset="0"/>
            <a:ea typeface="ヒラギノ明朝 ProN W3" charset="0"/>
            <a:cs typeface="ヒラギノ明朝 ProN W3" charset="0"/>
            <a:sym typeface="Palatino" charset="0"/>
          </a:defRPr>
        </a:defPPr>
      </a:lstStyle>
    </a:spDef>
    <a:lnDef>
      <a:spPr bwMode="auto">
        <a:xfrm>
          <a:off x="0" y="0"/>
          <a:ext cx="1" cy="1"/>
        </a:xfrm>
        <a:custGeom>
          <a:avLst/>
          <a:gdLst/>
          <a:ahLst/>
          <a:cxnLst/>
          <a:rect l="0" t="0" r="0" b="0"/>
          <a:pathLst/>
        </a:custGeom>
        <a:solidFill>
          <a:schemeClr val="accent1"/>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500" b="0" i="0" u="none" strike="noStrike" cap="none" normalizeH="0" baseline="0" smtClean="0">
            <a:ln>
              <a:noFill/>
            </a:ln>
            <a:solidFill>
              <a:srgbClr val="000000"/>
            </a:solidFill>
            <a:effectLst/>
            <a:latin typeface="Palatino" charset="0"/>
            <a:ea typeface="ヒラギノ明朝 ProN W3" charset="0"/>
            <a:cs typeface="ヒラギノ明朝 ProN W3" charset="0"/>
            <a:sym typeface="Palatino" charset="0"/>
          </a:defRPr>
        </a:defPPr>
      </a:lstStyle>
    </a:lnDef>
  </a:objectDefaults>
  <a:extraClrSchemeLst>
    <a:extraClrScheme>
      <a:clrScheme name="grön m bil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blå m bild">
  <a:themeElements>
    <a:clrScheme name="blå m bil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å m bild">
      <a:majorFont>
        <a:latin typeface="Arial"/>
        <a:ea typeface="ヒラギノ角ゴ ProN W6"/>
        <a:cs typeface="ヒラギノ角ゴ ProN W6"/>
      </a:majorFont>
      <a:minorFont>
        <a:latin typeface="Palatino"/>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500" b="0" i="0" u="none" strike="noStrike" cap="none" normalizeH="0" baseline="0" smtClean="0">
            <a:ln>
              <a:noFill/>
            </a:ln>
            <a:solidFill>
              <a:srgbClr val="000000"/>
            </a:solidFill>
            <a:effectLst/>
            <a:latin typeface="Palatino" charset="0"/>
            <a:ea typeface="ヒラギノ明朝 ProN W3" charset="0"/>
            <a:cs typeface="ヒラギノ明朝 ProN W3" charset="0"/>
            <a:sym typeface="Palatino" charset="0"/>
          </a:defRPr>
        </a:defPPr>
      </a:lstStyle>
    </a:spDef>
    <a:lnDef>
      <a:spPr bwMode="auto">
        <a:xfrm>
          <a:off x="0" y="0"/>
          <a:ext cx="1" cy="1"/>
        </a:xfrm>
        <a:custGeom>
          <a:avLst/>
          <a:gdLst/>
          <a:ahLst/>
          <a:cxnLst/>
          <a:rect l="0" t="0" r="0" b="0"/>
          <a:pathLst/>
        </a:custGeom>
        <a:solidFill>
          <a:schemeClr val="accent1"/>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500" b="0" i="0" u="none" strike="noStrike" cap="none" normalizeH="0" baseline="0" smtClean="0">
            <a:ln>
              <a:noFill/>
            </a:ln>
            <a:solidFill>
              <a:srgbClr val="000000"/>
            </a:solidFill>
            <a:effectLst/>
            <a:latin typeface="Palatino" charset="0"/>
            <a:ea typeface="ヒラギノ明朝 ProN W3" charset="0"/>
            <a:cs typeface="ヒラギノ明朝 ProN W3" charset="0"/>
            <a:sym typeface="Palatino" charset="0"/>
          </a:defRPr>
        </a:defPPr>
      </a:lstStyle>
    </a:lnDef>
  </a:objectDefaults>
  <a:extraClrSchemeLst>
    <a:extraClrScheme>
      <a:clrScheme name="blå m bil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gul m bild">
  <a:themeElements>
    <a:clrScheme name="gul m bil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gul m bild">
      <a:majorFont>
        <a:latin typeface="Arial"/>
        <a:ea typeface="ヒラギノ角ゴ ProN W6"/>
        <a:cs typeface="ヒラギノ角ゴ ProN W6"/>
      </a:majorFont>
      <a:minorFont>
        <a:latin typeface="Palatino"/>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500" b="0" i="0" u="none" strike="noStrike" cap="none" normalizeH="0" baseline="0" smtClean="0">
            <a:ln>
              <a:noFill/>
            </a:ln>
            <a:solidFill>
              <a:srgbClr val="000000"/>
            </a:solidFill>
            <a:effectLst/>
            <a:latin typeface="Palatino" charset="0"/>
            <a:ea typeface="ヒラギノ明朝 ProN W3" charset="0"/>
            <a:cs typeface="ヒラギノ明朝 ProN W3" charset="0"/>
            <a:sym typeface="Palatino" charset="0"/>
          </a:defRPr>
        </a:defPPr>
      </a:lstStyle>
    </a:spDef>
    <a:lnDef>
      <a:spPr bwMode="auto">
        <a:xfrm>
          <a:off x="0" y="0"/>
          <a:ext cx="1" cy="1"/>
        </a:xfrm>
        <a:custGeom>
          <a:avLst/>
          <a:gdLst/>
          <a:ahLst/>
          <a:cxnLst/>
          <a:rect l="0" t="0" r="0" b="0"/>
          <a:pathLst/>
        </a:custGeom>
        <a:solidFill>
          <a:schemeClr val="accent1"/>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500" b="0" i="0" u="none" strike="noStrike" cap="none" normalizeH="0" baseline="0" smtClean="0">
            <a:ln>
              <a:noFill/>
            </a:ln>
            <a:solidFill>
              <a:srgbClr val="000000"/>
            </a:solidFill>
            <a:effectLst/>
            <a:latin typeface="Palatino" charset="0"/>
            <a:ea typeface="ヒラギノ明朝 ProN W3" charset="0"/>
            <a:cs typeface="ヒラギノ明朝 ProN W3" charset="0"/>
            <a:sym typeface="Palatino" charset="0"/>
          </a:defRPr>
        </a:defPPr>
      </a:lstStyle>
    </a:lnDef>
  </a:objectDefaults>
  <a:extraClrSchemeLst>
    <a:extraClrScheme>
      <a:clrScheme name="gul m bil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1_röd m text">
  <a:themeElements>
    <a:clrScheme name="röd m tex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röd m text">
      <a:majorFont>
        <a:latin typeface="Arial"/>
        <a:ea typeface="ヒラギノ角ゴ ProN W6"/>
        <a:cs typeface="ヒラギノ角ゴ ProN W6"/>
      </a:majorFont>
      <a:minorFont>
        <a:latin typeface="Palatino"/>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500" b="0" i="0" u="none" strike="noStrike" cap="none" normalizeH="0" baseline="0" smtClean="0">
            <a:ln>
              <a:noFill/>
            </a:ln>
            <a:solidFill>
              <a:srgbClr val="000000"/>
            </a:solidFill>
            <a:effectLst/>
            <a:latin typeface="Palatino" pitchFamily="18" charset="0"/>
            <a:ea typeface="ヒラギノ明朝 ProN W3"/>
            <a:cs typeface="ヒラギノ明朝 ProN W3"/>
            <a:sym typeface="Palatino"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500" b="0" i="0" u="none" strike="noStrike" cap="none" normalizeH="0" baseline="0" smtClean="0">
            <a:ln>
              <a:noFill/>
            </a:ln>
            <a:solidFill>
              <a:srgbClr val="000000"/>
            </a:solidFill>
            <a:effectLst/>
            <a:latin typeface="Palatino" pitchFamily="18" charset="0"/>
            <a:ea typeface="ヒラギノ明朝 ProN W3"/>
            <a:cs typeface="ヒラギノ明朝 ProN W3"/>
            <a:sym typeface="Palatino" pitchFamily="18" charset="0"/>
          </a:defRPr>
        </a:defPPr>
      </a:lstStyle>
    </a:lnDef>
  </a:objectDefaults>
  <a:extraClrSchemeLst>
    <a:extraClrScheme>
      <a:clrScheme name="röd m tex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PPT-mall_Sametinget</Template>
  <TotalTime>11195</TotalTime>
  <Words>855</Words>
  <Application>Microsoft Office PowerPoint</Application>
  <PresentationFormat>Bildspel på skärmen (4:3)</PresentationFormat>
  <Paragraphs>119</Paragraphs>
  <Slides>19</Slides>
  <Notes>16</Notes>
  <HiddenSlides>0</HiddenSlides>
  <MMClips>0</MMClips>
  <ScaleCrop>false</ScaleCrop>
  <HeadingPairs>
    <vt:vector size="6" baseType="variant">
      <vt:variant>
        <vt:lpstr>Använt teckensnitt</vt:lpstr>
      </vt:variant>
      <vt:variant>
        <vt:i4>7</vt:i4>
      </vt:variant>
      <vt:variant>
        <vt:lpstr>Tema</vt:lpstr>
      </vt:variant>
      <vt:variant>
        <vt:i4>16</vt:i4>
      </vt:variant>
      <vt:variant>
        <vt:lpstr>Bildrubriker</vt:lpstr>
      </vt:variant>
      <vt:variant>
        <vt:i4>19</vt:i4>
      </vt:variant>
    </vt:vector>
  </HeadingPairs>
  <TitlesOfParts>
    <vt:vector size="42" baseType="lpstr">
      <vt:lpstr>Arial</vt:lpstr>
      <vt:lpstr>Calibri</vt:lpstr>
      <vt:lpstr>Comic Sans MS</vt:lpstr>
      <vt:lpstr>Palatino</vt:lpstr>
      <vt:lpstr>Wingdings</vt:lpstr>
      <vt:lpstr>ヒラギノ明朝 ProN W3</vt:lpstr>
      <vt:lpstr>ヒラギノ角ゴ ProN W6</vt:lpstr>
      <vt:lpstr>röd m text</vt:lpstr>
      <vt:lpstr>grön m text</vt:lpstr>
      <vt:lpstr>blå m text</vt:lpstr>
      <vt:lpstr>gul m text</vt:lpstr>
      <vt:lpstr>röd m bild</vt:lpstr>
      <vt:lpstr>grön m bild</vt:lpstr>
      <vt:lpstr>blå m bild</vt:lpstr>
      <vt:lpstr>gul m bild</vt:lpstr>
      <vt:lpstr>1_röd m text</vt:lpstr>
      <vt:lpstr>1_grön m text</vt:lpstr>
      <vt:lpstr>1_blå m text</vt:lpstr>
      <vt:lpstr>1_gul m text</vt:lpstr>
      <vt:lpstr>1_röd m bild</vt:lpstr>
      <vt:lpstr>1_grön m bild</vt:lpstr>
      <vt:lpstr>1_blå m bild</vt:lpstr>
      <vt:lpstr>1_gul m bild</vt:lpstr>
      <vt:lpstr>      Om konsultationsordningen  för kommuner och regioner  Marie Enoksson, kommunikatör Sametinget      </vt:lpstr>
      <vt:lpstr>PowerPoint-presentation</vt:lpstr>
      <vt:lpstr>PowerPoint-presentation</vt:lpstr>
      <vt:lpstr>Samiska folket i Sverige</vt:lpstr>
      <vt:lpstr>Svensk samepolitik under 1900-talet</vt:lpstr>
      <vt:lpstr>Internationella konventioner</vt:lpstr>
      <vt:lpstr>FN:s urfolksdeklaration (UNDRIP)</vt:lpstr>
      <vt:lpstr> Lag (2022:66) om konsultation i frågor som rör det samiska folket</vt:lpstr>
      <vt:lpstr>Syftet med lagen</vt:lpstr>
      <vt:lpstr>Vilka ärenden ska konsulteras? </vt:lpstr>
      <vt:lpstr>PowerPoint-presentation</vt:lpstr>
      <vt:lpstr>Förväntningar</vt:lpstr>
      <vt:lpstr>Förfarande 8-11 §§</vt:lpstr>
      <vt:lpstr>Viktigt!</vt:lpstr>
      <vt:lpstr>Undantag och begränsningar</vt:lpstr>
      <vt:lpstr>Samråd eller konsultation?</vt:lpstr>
      <vt:lpstr>Vad innebär ”god anda”?</vt:lpstr>
      <vt:lpstr>PowerPoint-presentation</vt:lpstr>
      <vt:lpstr>www.sametinget.se  www.samer.se www.minoritet.se</vt:lpstr>
    </vt:vector>
  </TitlesOfParts>
  <Company>Sametinget i Kiruna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Sametinget i Sverige</dc:title>
  <dc:creator>Marie Enoksson</dc:creator>
  <cp:lastModifiedBy>Marie  Enoksson</cp:lastModifiedBy>
  <cp:revision>325</cp:revision>
  <cp:lastPrinted>2019-10-07T14:20:04Z</cp:lastPrinted>
  <dcterms:created xsi:type="dcterms:W3CDTF">2004-10-12T11:48:18Z</dcterms:created>
  <dcterms:modified xsi:type="dcterms:W3CDTF">2024-04-25T09:23:27Z</dcterms:modified>
</cp:coreProperties>
</file>